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87" r:id="rId1"/>
    <p:sldMasterId id="2147483662" r:id="rId2"/>
    <p:sldMasterId id="2147483711" r:id="rId3"/>
    <p:sldMasterId id="2147483724" r:id="rId4"/>
    <p:sldMasterId id="2147483737" r:id="rId5"/>
  </p:sldMasterIdLst>
  <p:notesMasterIdLst>
    <p:notesMasterId r:id="rId22"/>
  </p:notesMasterIdLst>
  <p:handoutMasterIdLst>
    <p:handoutMasterId r:id="rId23"/>
  </p:handoutMasterIdLst>
  <p:sldIdLst>
    <p:sldId id="434" r:id="rId6"/>
    <p:sldId id="433" r:id="rId7"/>
    <p:sldId id="439" r:id="rId8"/>
    <p:sldId id="436" r:id="rId9"/>
    <p:sldId id="264" r:id="rId10"/>
    <p:sldId id="288" r:id="rId11"/>
    <p:sldId id="292" r:id="rId12"/>
    <p:sldId id="291" r:id="rId13"/>
    <p:sldId id="293" r:id="rId14"/>
    <p:sldId id="294" r:id="rId15"/>
    <p:sldId id="302" r:id="rId16"/>
    <p:sldId id="303" r:id="rId17"/>
    <p:sldId id="295" r:id="rId18"/>
    <p:sldId id="301" r:id="rId19"/>
    <p:sldId id="438" r:id="rId20"/>
    <p:sldId id="308" r:id="rId21"/>
  </p:sldIdLst>
  <p:sldSz cx="13817600" cy="7772400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 Narrow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orient="horz" pos="4608">
          <p15:clr>
            <a:srgbClr val="A4A3A4"/>
          </p15:clr>
        </p15:guide>
        <p15:guide id="3" orient="horz" pos="288">
          <p15:clr>
            <a:srgbClr val="A4A3A4"/>
          </p15:clr>
        </p15:guide>
        <p15:guide id="4" pos="659">
          <p15:clr>
            <a:srgbClr val="A4A3A4"/>
          </p15:clr>
        </p15:guide>
        <p15:guide id="5" pos="396">
          <p15:clr>
            <a:srgbClr val="A4A3A4"/>
          </p15:clr>
        </p15:guide>
        <p15:guide id="6" pos="83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00" autoAdjust="0"/>
    <p:restoredTop sz="83538" autoAdjust="0"/>
  </p:normalViewPr>
  <p:slideViewPr>
    <p:cSldViewPr>
      <p:cViewPr varScale="1">
        <p:scale>
          <a:sx n="100" d="100"/>
          <a:sy n="100" d="100"/>
        </p:scale>
        <p:origin x="880" y="176"/>
      </p:cViewPr>
      <p:guideLst>
        <p:guide orient="horz" pos="2448"/>
        <p:guide orient="horz" pos="4608"/>
        <p:guide orient="horz" pos="288"/>
        <p:guide pos="659"/>
        <p:guide pos="396"/>
        <p:guide pos="83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3106" y="-77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A94D3AC-C5AB-FE4D-BA73-B23DDC8A92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9850EA-7C19-554C-B44F-C49426831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fld id="{B4BD5D0A-8AF9-F749-B2AB-1D3D4AF488D2}" type="datetimeFigureOut">
              <a:rPr lang="en-US"/>
              <a:pPr>
                <a:defRPr/>
              </a:pPr>
              <a:t>5/21/18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EF87E6-B178-D44C-A8A9-B36D7FEFF0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92AC6-02B1-8041-A3C8-B397E033F6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fld id="{D2F31B48-4180-E444-9FD1-7ED0000CAB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7AC788-960F-6649-9BD3-BDB2187CA1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F8D4E7-5130-2E45-A153-54B03966C5F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fld id="{85F01E68-451B-CD42-9E8C-9B625BB36368}" type="datetimeFigureOut">
              <a:rPr lang="en-US"/>
              <a:pPr>
                <a:defRPr/>
              </a:pPr>
              <a:t>5/21/18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FE5E01F-12F5-E349-B27F-4F6A62ADC9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5CF96BD-630E-0342-9457-1FEA10A3A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35DB9-FC0F-B644-AFF1-5251D4DAF8B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27B9E8-D6D2-3C4C-8162-87BB8926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fld id="{1AC43496-FBD3-3B4E-A53C-6AF98B79CD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 motivation, we look at the relationship between transportation and technology</a:t>
            </a:r>
          </a:p>
          <a:p>
            <a:r>
              <a:rPr lang="en-US" dirty="0"/>
              <a:t>Current Scheme: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main underlying transportation infrastructure is the same. Use new technology that supplements the existing infrastructure to make it more usable and efficient.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Transportation infrastructure is driving the technology being used.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Eg.</a:t>
            </a:r>
            <a:r>
              <a:rPr lang="en-US" dirty="0"/>
              <a:t> New software in the TMC for traffic engineers. New methods of vehicle detection, loop detectors to video detection. Use video detection to count cars to improve signal timing.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 growth is slow, compared to the growth in technology.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 technology used is not at the same level as the state of the art. (both in terms of hardware and software).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Emerging trend: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But transportation is moving towards these new technologies which come with a lot of big promises.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These are a giant leap forward compared to the current technologies.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 difference between these two technologies is vast.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 model of development is different.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 existing transportation infrastructure can no longer support the new features. In terms of compute power, software, …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Technology drives the transportation infrastructure.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Two important points to note here are that: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Sophistication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The difference between these technologies is huge.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 development model is also the opposite/With this, the roles of transportation and technology is changing(turning upside down). Now the cities have to adapt to the technology rather than the other way around.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This will help solve a lot of problems in transportation but Cyber security becomes a crucial problem as it is driving the physical world of transportation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C43496-FBD3-3B4E-A53C-6AF98B79CD69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6513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>
            <a:extLst>
              <a:ext uri="{FF2B5EF4-FFF2-40B4-BE49-F238E27FC236}">
                <a16:creationId xmlns:a16="http://schemas.microsoft.com/office/drawing/2014/main" id="{470124DF-2DA9-E84D-A671-E6313B4776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8" name="Notes Placeholder 2">
            <a:extLst>
              <a:ext uri="{FF2B5EF4-FFF2-40B4-BE49-F238E27FC236}">
                <a16:creationId xmlns:a16="http://schemas.microsoft.com/office/drawing/2014/main" id="{E571A7C7-FC1A-524C-B0B0-BDC8147DE3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r>
              <a:rPr lang="en-US" altLang="en-US" dirty="0"/>
              <a:t>Describe the setup. 4way intersection, connected to the signal cabinet with the MMU supposedly enforcing safety properties.</a:t>
            </a:r>
          </a:p>
          <a:p>
            <a:pPr marL="171450" indent="-171450">
              <a:buFontTx/>
              <a:buChar char="-"/>
            </a:pPr>
            <a:r>
              <a:rPr lang="en-US" altLang="en-US" dirty="0"/>
              <a:t>MMU enforces safety policies </a:t>
            </a:r>
          </a:p>
          <a:p>
            <a:pPr marL="628650" lvl="1" indent="-171450">
              <a:buFontTx/>
              <a:buChar char="-"/>
            </a:pPr>
            <a:r>
              <a:rPr lang="en-US" altLang="en-US" dirty="0"/>
              <a:t>Disallows conflicting green lights.</a:t>
            </a:r>
          </a:p>
          <a:p>
            <a:pPr marL="628650" lvl="1" indent="-171450">
              <a:buFontTx/>
              <a:buChar char="-"/>
            </a:pPr>
            <a:r>
              <a:rPr lang="en-US" altLang="en-US" dirty="0"/>
              <a:t>Enforces minimum amber(yellow) and red light periods.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en-US" dirty="0"/>
              <a:t>Even playing by the book, we can induce certain unsafe conditions by limiting the green light period to 1 sec, as in the demo.</a:t>
            </a:r>
          </a:p>
        </p:txBody>
      </p:sp>
      <p:sp>
        <p:nvSpPr>
          <p:cNvPr id="91139" name="Slide Number Placeholder 3">
            <a:extLst>
              <a:ext uri="{FF2B5EF4-FFF2-40B4-BE49-F238E27FC236}">
                <a16:creationId xmlns:a16="http://schemas.microsoft.com/office/drawing/2014/main" id="{63249AEF-298E-3044-B6FD-E6D2394EF9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fld id="{529D0E43-27F2-8A4A-B37C-B10A8F06F2B2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But with the connected and autonomous vehicle technology, this assumption is no longer valid.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are at an inflection point in this curve. The design pattern is changing.</a:t>
            </a:r>
          </a:p>
          <a:p>
            <a:pPr marL="171450" indent="-171450">
              <a:buFontTx/>
              <a:buChar char="-"/>
            </a:pPr>
            <a:r>
              <a:rPr lang="en-US" dirty="0"/>
              <a:t>Technology gap is vast: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Remember that transportation is getting a technology driven reboot.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This makes it harder.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Exposing congestion attack on emerging connected vehicle based traffic signal control. https://</a:t>
            </a:r>
            <a:r>
              <a:rPr lang="en-US" dirty="0" err="1"/>
              <a:t>pdfs.semanticscholar.org</a:t>
            </a:r>
            <a:r>
              <a:rPr lang="en-US" dirty="0"/>
              <a:t>/2f41/0fd80f5468307647432d95ec5f268ac1db11.pdf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C43496-FBD3-3B4E-A53C-6AF98B79CD69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6859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>
            <a:extLst>
              <a:ext uri="{FF2B5EF4-FFF2-40B4-BE49-F238E27FC236}">
                <a16:creationId xmlns:a16="http://schemas.microsoft.com/office/drawing/2014/main" id="{9763C9B3-BB98-F448-841F-7F4E36EB5E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FD651F-38D6-634E-B43F-343D90F31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/>
              <a:t>- We have humans driving cars and the traffic signals marshal the safe passage of cars through the intersection. </a:t>
            </a:r>
          </a:p>
          <a:p>
            <a:pPr>
              <a:defRPr/>
            </a:pPr>
            <a:r>
              <a:rPr lang="en-US" dirty="0"/>
              <a:t>Intersection (What we see):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/>
              <a:t>Currently only human drivers. Slowly we are getting to connected vehicles. In the future we will have autonomous cars.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/>
              <a:t>Learned to do signal timing calculations for intersections.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/>
              <a:t>Traffic flow is managed using traffic lights. </a:t>
            </a:r>
          </a:p>
          <a:p>
            <a:pPr marL="628650" lvl="1" indent="-171450">
              <a:buFontTx/>
              <a:buChar char="-"/>
              <a:defRPr/>
            </a:pPr>
            <a:r>
              <a:rPr lang="en-US" dirty="0"/>
              <a:t>For better performance, we have vehicle detection systems and coordinated corridors.</a:t>
            </a:r>
          </a:p>
          <a:p>
            <a:pPr marL="628650" lvl="1" indent="-171450">
              <a:buFontTx/>
              <a:buChar char="-"/>
              <a:defRPr/>
            </a:pPr>
            <a:r>
              <a:rPr lang="en-US" dirty="0"/>
              <a:t>For safety, we follow safety guidelines such as minimum yellow clearance, minimum red clearance, minimum pedestrian crossing time.</a:t>
            </a:r>
          </a:p>
          <a:p>
            <a:pPr marL="628650" lvl="1" indent="-171450">
              <a:buFontTx/>
              <a:buChar char="-"/>
              <a:defRPr/>
            </a:pPr>
            <a:r>
              <a:rPr lang="en-US" dirty="0"/>
              <a:t>For monitoring, we have CCTV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/>
              <a:t> These are controlled by the controllers in signal cabinet.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/>
              <a:t>Signal cabinets = brain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/>
              <a:t>Signal cabinets connected to the TMC</a:t>
            </a:r>
          </a:p>
          <a:p>
            <a:pPr marL="171450" indent="-171450">
              <a:buFontTx/>
              <a:buChar char="-"/>
              <a:defRPr/>
            </a:pPr>
            <a:endParaRPr lang="en-US" dirty="0"/>
          </a:p>
          <a:p>
            <a:pPr marL="171450" indent="-171450">
              <a:buFontTx/>
              <a:buChar char="-"/>
              <a:defRPr/>
            </a:pPr>
            <a:r>
              <a:rPr lang="en-US" dirty="0"/>
              <a:t>We have humans driving cars and the traffic signals marshal the car safely through the intersection.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/>
              <a:t>The traffic lights are controlled by the signal cabinet (roadside unit).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/>
              <a:t>The roadside unit takes physical world inputs using vehicle/</a:t>
            </a:r>
            <a:r>
              <a:rPr lang="en-US" dirty="0" err="1"/>
              <a:t>ped</a:t>
            </a:r>
            <a:r>
              <a:rPr lang="en-US" dirty="0"/>
              <a:t> detection to improve efficiency.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/>
              <a:t>And we are now looking towards having connected and autonomous vehicles in the near future.</a:t>
            </a:r>
          </a:p>
          <a:p>
            <a:pPr marL="171450" indent="-171450">
              <a:buFontTx/>
              <a:buChar char="-"/>
              <a:defRPr/>
            </a:pPr>
            <a:endParaRPr lang="en-US" dirty="0"/>
          </a:p>
          <a:p>
            <a:pPr marL="171450" indent="-171450">
              <a:buFontTx/>
              <a:buChar char="-"/>
              <a:defRPr/>
            </a:pPr>
            <a:r>
              <a:rPr lang="en-US" dirty="0"/>
              <a:t>But there are other important parts to this system. The signal cabinet. These can be connected to other signal cabinets for coordination of a corridor and are also connected to a central </a:t>
            </a:r>
            <a:r>
              <a:rPr lang="en-US" dirty="0" err="1"/>
              <a:t>Transporation</a:t>
            </a:r>
            <a:r>
              <a:rPr lang="en-US" dirty="0"/>
              <a:t> Management Center(TMC).</a:t>
            </a:r>
          </a:p>
        </p:txBody>
      </p:sp>
      <p:sp>
        <p:nvSpPr>
          <p:cNvPr id="72707" name="Slide Number Placeholder 3">
            <a:extLst>
              <a:ext uri="{FF2B5EF4-FFF2-40B4-BE49-F238E27FC236}">
                <a16:creationId xmlns:a16="http://schemas.microsoft.com/office/drawing/2014/main" id="{AC144B34-18D3-154E-9D18-78D6AB4DDC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fld id="{3898C5FA-D387-414A-8FE5-5C9DCACAC5C6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>
            <a:extLst>
              <a:ext uri="{FF2B5EF4-FFF2-40B4-BE49-F238E27FC236}">
                <a16:creationId xmlns:a16="http://schemas.microsoft.com/office/drawing/2014/main" id="{72DF7424-8EF0-B14F-90B0-7FF960C829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2872B7-AE19-8345-8DC2-1D14864A8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/>
            </a:pPr>
            <a:r>
              <a:rPr lang="en-US" dirty="0"/>
              <a:t>Roadside boxes: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/>
              <a:t>The brain of the system: Controller.. These are small computers in there own right. fairly advanced: </a:t>
            </a:r>
            <a:r>
              <a:rPr lang="en-US" dirty="0" err="1"/>
              <a:t>linux</a:t>
            </a:r>
            <a:r>
              <a:rPr lang="en-US" dirty="0"/>
              <a:t> based systems.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It controls all the analog hardware devices necessary for a functioning intersection.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/>
              <a:t>https://</a:t>
            </a:r>
            <a:r>
              <a:rPr lang="en-US" dirty="0" err="1"/>
              <a:t>www.cvedetails.com</a:t>
            </a:r>
            <a:r>
              <a:rPr lang="en-US" dirty="0"/>
              <a:t>/vulnerability-list/vendor_id-33/product_id-47/version_id-19482/Linux-Linux-Kernel-2.6.3.html</a:t>
            </a:r>
          </a:p>
          <a:p>
            <a:pPr marL="171450" indent="-171450">
              <a:buFontTx/>
              <a:buChar char="-"/>
              <a:defRPr/>
            </a:pPr>
            <a:r>
              <a:rPr lang="en-US" dirty="0"/>
              <a:t>Driven by:</a:t>
            </a:r>
          </a:p>
          <a:p>
            <a:pPr marL="628650" lvl="1" indent="-171450">
              <a:buFontTx/>
              <a:buChar char="-"/>
              <a:defRPr/>
            </a:pPr>
            <a:r>
              <a:rPr lang="en-US" dirty="0"/>
              <a:t>Programmed signal timings</a:t>
            </a:r>
          </a:p>
          <a:p>
            <a:pPr marL="628650" lvl="1" indent="-171450">
              <a:buFontTx/>
              <a:buChar char="-"/>
              <a:defRPr/>
            </a:pPr>
            <a:r>
              <a:rPr lang="en-US" dirty="0"/>
              <a:t>Detector inputs</a:t>
            </a:r>
          </a:p>
          <a:p>
            <a:pPr marL="628650" lvl="1" indent="-171450">
              <a:buFontTx/>
              <a:buChar char="-"/>
              <a:defRPr/>
            </a:pPr>
            <a:r>
              <a:rPr lang="en-US" dirty="0"/>
              <a:t>External commands received (Transit Signal Priority)</a:t>
            </a:r>
          </a:p>
          <a:p>
            <a:pPr marL="171450" lvl="0" indent="-171450">
              <a:buFontTx/>
              <a:buChar char="-"/>
              <a:defRPr/>
            </a:pPr>
            <a:r>
              <a:rPr lang="en-US" dirty="0"/>
              <a:t>Ways to program: </a:t>
            </a:r>
          </a:p>
          <a:p>
            <a:pPr marL="628650" lvl="1" indent="-171450">
              <a:buFontTx/>
              <a:buChar char="-"/>
              <a:defRPr/>
            </a:pPr>
            <a:r>
              <a:rPr lang="en-US" dirty="0"/>
              <a:t>Direct: Physical access</a:t>
            </a:r>
          </a:p>
          <a:p>
            <a:pPr marL="628650" lvl="1" indent="-171450">
              <a:buFontTx/>
              <a:buChar char="-"/>
              <a:defRPr/>
            </a:pPr>
            <a:r>
              <a:rPr lang="en-US" dirty="0"/>
              <a:t>Wireless: Close proximity</a:t>
            </a:r>
          </a:p>
          <a:p>
            <a:pPr marL="628650" lvl="1" indent="-171450">
              <a:buFontTx/>
              <a:buChar char="-"/>
              <a:defRPr/>
            </a:pPr>
            <a:r>
              <a:rPr lang="en-US" dirty="0"/>
              <a:t>TMC: From anywhere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>
                <a:solidFill>
                  <a:prstClr val="black"/>
                </a:solidFill>
              </a:rPr>
              <a:t>Controller can’t do anything it likes. 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>
                <a:solidFill>
                  <a:prstClr val="black"/>
                </a:solidFill>
              </a:rPr>
              <a:t>MMU (Watch dog):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>
                <a:solidFill>
                  <a:prstClr val="black"/>
                </a:solidFill>
              </a:rPr>
              <a:t>Hardwired system that keeps the controller in check. (Physical access)</a:t>
            </a:r>
          </a:p>
          <a:p>
            <a:pPr marL="628650" lvl="1" indent="-1714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dirty="0">
                <a:solidFill>
                  <a:prstClr val="black"/>
                </a:solidFill>
              </a:rPr>
              <a:t>Makes sure the safety policies are followed.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74755" name="Slide Number Placeholder 3">
            <a:extLst>
              <a:ext uri="{FF2B5EF4-FFF2-40B4-BE49-F238E27FC236}">
                <a16:creationId xmlns:a16="http://schemas.microsoft.com/office/drawing/2014/main" id="{9BD3240F-0604-2340-9465-71F6145ED2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fld id="{A285FE22-FF32-1546-8E0F-7210F7B5C029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>
            <a:extLst>
              <a:ext uri="{FF2B5EF4-FFF2-40B4-BE49-F238E27FC236}">
                <a16:creationId xmlns:a16="http://schemas.microsoft.com/office/drawing/2014/main" id="{D4BF78A6-87D5-324C-B792-CA08977AA0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2" name="Notes Placeholder 2">
            <a:extLst>
              <a:ext uri="{FF2B5EF4-FFF2-40B4-BE49-F238E27FC236}">
                <a16:creationId xmlns:a16="http://schemas.microsoft.com/office/drawing/2014/main" id="{A365762E-5164-DA44-967C-B0E90B2729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r>
              <a:rPr lang="en-US" altLang="en-US" dirty="0"/>
              <a:t>Username password not used: Multiple technicians need quick access</a:t>
            </a:r>
          </a:p>
          <a:p>
            <a:pPr marL="171450" indent="-171450">
              <a:buFontTx/>
              <a:buChar char="-"/>
            </a:pPr>
            <a:r>
              <a:rPr lang="en-US" altLang="en-US" dirty="0"/>
              <a:t>Backup database: to revert to a known good state.</a:t>
            </a:r>
          </a:p>
        </p:txBody>
      </p:sp>
      <p:sp>
        <p:nvSpPr>
          <p:cNvPr id="76803" name="Slide Number Placeholder 3">
            <a:extLst>
              <a:ext uri="{FF2B5EF4-FFF2-40B4-BE49-F238E27FC236}">
                <a16:creationId xmlns:a16="http://schemas.microsoft.com/office/drawing/2014/main" id="{E461693F-CBAF-9B4A-A42E-05C5207035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fld id="{6A6F1A19-C080-6B4F-88A6-BEDB6D2AD9BF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>
            <a:extLst>
              <a:ext uri="{FF2B5EF4-FFF2-40B4-BE49-F238E27FC236}">
                <a16:creationId xmlns:a16="http://schemas.microsoft.com/office/drawing/2014/main" id="{E61EAB4C-A775-A647-8C31-353E8241D0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0" name="Notes Placeholder 2">
            <a:extLst>
              <a:ext uri="{FF2B5EF4-FFF2-40B4-BE49-F238E27FC236}">
                <a16:creationId xmlns:a16="http://schemas.microsoft.com/office/drawing/2014/main" id="{DE07169C-7B8C-3840-915E-350A19FE02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lvl="1" indent="-171450" eaLnBrk="1" hangingPunct="1">
              <a:spcBef>
                <a:spcPct val="0"/>
              </a:spcBef>
              <a:buFontTx/>
              <a:buChar char="-"/>
            </a:pPr>
            <a:r>
              <a:rPr lang="en-US" altLang="en-US" dirty="0"/>
              <a:t>Advice and consent e</a:t>
            </a:r>
            <a:r>
              <a:rPr lang="en-US" altLang="en-US" dirty="0">
                <a:cs typeface="Droid Sans" panose="020B0606030804020204" pitchFamily="34" charset="0"/>
              </a:rPr>
              <a:t>.g. It takes around 3 cycles to switch a pattern.</a:t>
            </a:r>
          </a:p>
          <a:p>
            <a:pPr marL="171450" lvl="1" indent="-171450" eaLnBrk="1" hangingPunct="1">
              <a:spcBef>
                <a:spcPct val="0"/>
              </a:spcBef>
              <a:buFontTx/>
              <a:buChar char="-"/>
            </a:pPr>
            <a:r>
              <a:rPr lang="en-US" altLang="en-US" dirty="0"/>
              <a:t>National Transportation Communications for Intelligent Transportation System Protocol (NTCIP) </a:t>
            </a:r>
          </a:p>
          <a:p>
            <a:pPr marL="171450" lvl="1" indent="-171450" eaLnBrk="1" hangingPunct="1">
              <a:spcBef>
                <a:spcPct val="0"/>
              </a:spcBef>
              <a:buFontTx/>
              <a:buChar char="-"/>
            </a:pPr>
            <a:r>
              <a:rPr lang="en-US" altLang="en-US" dirty="0">
                <a:cs typeface="Droid Sans" panose="020B0606030804020204" pitchFamily="34" charset="0"/>
              </a:rPr>
              <a:t>Usability aspect of technology comes into play here with the various applications. </a:t>
            </a:r>
          </a:p>
          <a:p>
            <a:pPr marL="171450" lvl="1" indent="-171450" eaLnBrk="1" hangingPunct="1">
              <a:spcBef>
                <a:spcPct val="0"/>
              </a:spcBef>
              <a:buFontTx/>
              <a:buChar char="-"/>
            </a:pPr>
            <a:r>
              <a:rPr lang="en-US" altLang="en-US" dirty="0">
                <a:cs typeface="Droid Sans" panose="020B0606030804020204" pitchFamily="34" charset="0"/>
              </a:rPr>
              <a:t>These applications are used by traffic engineers for daily operations: signal timing and monitoring.</a:t>
            </a:r>
          </a:p>
          <a:p>
            <a:pPr marL="171450" lvl="1" indent="-171450" eaLnBrk="1" hangingPunct="1">
              <a:spcBef>
                <a:spcPct val="0"/>
              </a:spcBef>
              <a:buFontTx/>
              <a:buChar char="-"/>
            </a:pPr>
            <a:r>
              <a:rPr lang="en-US" altLang="en-US" dirty="0">
                <a:cs typeface="Droid Sans" panose="020B0606030804020204" pitchFamily="34" charset="0"/>
              </a:rPr>
              <a:t>The leap in technology is massive. The same city with Connected vehicles pilot is still using an ancient DOS based system.</a:t>
            </a:r>
          </a:p>
        </p:txBody>
      </p:sp>
      <p:sp>
        <p:nvSpPr>
          <p:cNvPr id="78851" name="Slide Number Placeholder 3">
            <a:extLst>
              <a:ext uri="{FF2B5EF4-FFF2-40B4-BE49-F238E27FC236}">
                <a16:creationId xmlns:a16="http://schemas.microsoft.com/office/drawing/2014/main" id="{80985153-2841-BA4F-9125-CDC5FF5198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fld id="{84632E98-DF96-A34A-98DD-CE670C784359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>
            <a:extLst>
              <a:ext uri="{FF2B5EF4-FFF2-40B4-BE49-F238E27FC236}">
                <a16:creationId xmlns:a16="http://schemas.microsoft.com/office/drawing/2014/main" id="{54A38E86-0C0B-DF4B-A074-8FF0E15C7C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2" name="Notes Placeholder 2">
            <a:extLst>
              <a:ext uri="{FF2B5EF4-FFF2-40B4-BE49-F238E27FC236}">
                <a16:creationId xmlns:a16="http://schemas.microsoft.com/office/drawing/2014/main" id="{649C8C4F-6C94-3A4F-9968-16ABF32BDE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•"/>
            </a:pPr>
            <a:r>
              <a:rPr lang="en-US" altLang="en-US" dirty="0"/>
              <a:t>No internet access in transportation network. The connection to all the roadside units is through a private network, not exposed to the outside world. This forms the backbone of current security.</a:t>
            </a:r>
          </a:p>
          <a:p>
            <a:pPr marL="171450" indent="-171450">
              <a:buFontTx/>
              <a:buChar char="•"/>
            </a:pPr>
            <a:r>
              <a:rPr lang="en-US" altLang="en-US" dirty="0"/>
              <a:t>Firewall: perimeter security</a:t>
            </a:r>
          </a:p>
          <a:p>
            <a:pPr marL="171450" indent="-171450">
              <a:buFontTx/>
              <a:buChar char="•"/>
            </a:pPr>
            <a:r>
              <a:rPr lang="en-US" altLang="en-US" dirty="0"/>
              <a:t>MTCS: Requires a human to monitor it.</a:t>
            </a:r>
          </a:p>
          <a:p>
            <a:pPr marL="171450" indent="-171450">
              <a:buFontTx/>
              <a:buChar char="•"/>
            </a:pPr>
            <a:endParaRPr lang="en-US" altLang="en-US" dirty="0"/>
          </a:p>
          <a:p>
            <a:pPr marL="171450" indent="-171450">
              <a:buFontTx/>
              <a:buChar char="•"/>
            </a:pPr>
            <a:r>
              <a:rPr lang="en-US" altLang="en-US" dirty="0"/>
              <a:t>Issues to discuss:</a:t>
            </a:r>
          </a:p>
          <a:p>
            <a:pPr marL="628650" lvl="1" indent="-171450">
              <a:buFontTx/>
              <a:buChar char="•"/>
            </a:pPr>
            <a:r>
              <a:rPr lang="en-US" altLang="en-US" dirty="0"/>
              <a:t>Is the firewall properly setup?</a:t>
            </a:r>
          </a:p>
          <a:p>
            <a:pPr marL="628650" lvl="1" indent="-171450">
              <a:buFontTx/>
              <a:buChar char="•"/>
            </a:pPr>
            <a:r>
              <a:rPr lang="en-US" altLang="en-US" dirty="0"/>
              <a:t>Does the software follow proper, secure practices? (encryption, input validation)</a:t>
            </a:r>
          </a:p>
          <a:p>
            <a:pPr marL="628650" lvl="1" indent="-171450">
              <a:buFontTx/>
              <a:buChar char="•"/>
            </a:pPr>
            <a:r>
              <a:rPr lang="en-US" altLang="en-US" dirty="0"/>
              <a:t>Is the software secure? (pen testing opportunity)</a:t>
            </a:r>
          </a:p>
          <a:p>
            <a:pPr marL="628650" lvl="1" indent="-171450">
              <a:buFontTx/>
              <a:buChar char="•"/>
            </a:pPr>
            <a:endParaRPr lang="en-US" altLang="en-US" dirty="0"/>
          </a:p>
          <a:p>
            <a:pPr marL="628650" lvl="1" indent="-171450">
              <a:buFontTx/>
              <a:buChar char="-"/>
            </a:pPr>
            <a:endParaRPr lang="en-US" altLang="en-US" dirty="0"/>
          </a:p>
        </p:txBody>
      </p:sp>
      <p:sp>
        <p:nvSpPr>
          <p:cNvPr id="81923" name="Slide Number Placeholder 3">
            <a:extLst>
              <a:ext uri="{FF2B5EF4-FFF2-40B4-BE49-F238E27FC236}">
                <a16:creationId xmlns:a16="http://schemas.microsoft.com/office/drawing/2014/main" id="{05D283CC-782E-A94F-B727-3EB2BFB175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fld id="{8BC124A3-8A3D-8042-8C12-F8A34533AAAF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>
            <a:extLst>
              <a:ext uri="{FF2B5EF4-FFF2-40B4-BE49-F238E27FC236}">
                <a16:creationId xmlns:a16="http://schemas.microsoft.com/office/drawing/2014/main" id="{3A7C35C9-4251-AF43-AD6C-A68D8DD85E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0" name="Notes Placeholder 2">
            <a:extLst>
              <a:ext uri="{FF2B5EF4-FFF2-40B4-BE49-F238E27FC236}">
                <a16:creationId xmlns:a16="http://schemas.microsoft.com/office/drawing/2014/main" id="{34491982-A18F-C246-BC78-A13E27D2B6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Tx/>
              <a:buChar char="-"/>
            </a:pPr>
            <a:r>
              <a:rPr lang="en-US" altLang="en-US" dirty="0"/>
              <a:t>Vehicle detection: Pretty safe. </a:t>
            </a:r>
            <a:r>
              <a:rPr lang="en-US" altLang="en-US" dirty="0" err="1"/>
              <a:t>Requies</a:t>
            </a:r>
            <a:r>
              <a:rPr lang="en-US" altLang="en-US" dirty="0"/>
              <a:t> humans to monitor for the resolution.</a:t>
            </a:r>
          </a:p>
          <a:p>
            <a:pPr marL="171450" indent="-171450">
              <a:buFontTx/>
              <a:buChar char="-"/>
            </a:pPr>
            <a:r>
              <a:rPr lang="en-US" altLang="en-US" dirty="0"/>
              <a:t>Semi actuated intersections: side streets may never get serviced.</a:t>
            </a:r>
          </a:p>
          <a:p>
            <a:pPr marL="171450" indent="-171450">
              <a:buFontTx/>
              <a:buChar char="-"/>
            </a:pPr>
            <a:endParaRPr lang="en-US" altLang="en-US" dirty="0"/>
          </a:p>
          <a:p>
            <a:pPr marL="171450" indent="-171450">
              <a:buFontTx/>
              <a:buChar char="-"/>
            </a:pPr>
            <a:r>
              <a:rPr lang="en-US" altLang="en-US" dirty="0"/>
              <a:t>With Connected vehicles in the picture, we have new challenges.</a:t>
            </a:r>
          </a:p>
          <a:p>
            <a:pPr marL="628650" lvl="1" indent="-171450">
              <a:buFontTx/>
              <a:buChar char="-"/>
            </a:pPr>
            <a:r>
              <a:rPr lang="en-US" altLang="en-US" dirty="0"/>
              <a:t>Change in paradigm. Shift from using your own trusted devices to detect vehicles to asking the vehicles themselves.</a:t>
            </a:r>
          </a:p>
          <a:p>
            <a:pPr marL="171450" indent="-171450">
              <a:buFontTx/>
              <a:buChar char="-"/>
            </a:pPr>
            <a:r>
              <a:rPr lang="en-US" altLang="en-US" dirty="0"/>
              <a:t>Basic Safety Messages (BSM) </a:t>
            </a:r>
            <a:r>
              <a:rPr lang="mr-IN" altLang="en-US" dirty="0"/>
              <a:t>–</a:t>
            </a:r>
            <a:r>
              <a:rPr lang="en-US" altLang="en-US" dirty="0"/>
              <a:t> 10 times a second.</a:t>
            </a:r>
          </a:p>
          <a:p>
            <a:pPr marL="628650" lvl="1" indent="-171450">
              <a:buFontTx/>
              <a:buChar char="-"/>
            </a:pPr>
            <a:r>
              <a:rPr lang="en-US" altLang="en-US" dirty="0"/>
              <a:t>2 channels in DSRC </a:t>
            </a:r>
            <a:r>
              <a:rPr lang="mr-IN" altLang="en-US" dirty="0"/>
              <a:t>–</a:t>
            </a:r>
            <a:r>
              <a:rPr lang="en-US" altLang="en-US" dirty="0"/>
              <a:t> one for critical and one for normal.</a:t>
            </a:r>
          </a:p>
        </p:txBody>
      </p:sp>
      <p:sp>
        <p:nvSpPr>
          <p:cNvPr id="83971" name="Slide Number Placeholder 3">
            <a:extLst>
              <a:ext uri="{FF2B5EF4-FFF2-40B4-BE49-F238E27FC236}">
                <a16:creationId xmlns:a16="http://schemas.microsoft.com/office/drawing/2014/main" id="{79132C04-B8C2-B54F-9F16-EA35D0B86E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fld id="{A8CE4D47-A31D-AE45-8AC4-A718EDB491BD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lide Image Placeholder 1">
            <a:extLst>
              <a:ext uri="{FF2B5EF4-FFF2-40B4-BE49-F238E27FC236}">
                <a16:creationId xmlns:a16="http://schemas.microsoft.com/office/drawing/2014/main" id="{4BACC73B-FDF8-AA4C-8041-8D099ED739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8" name="Notes Placeholder 2">
            <a:extLst>
              <a:ext uri="{FF2B5EF4-FFF2-40B4-BE49-F238E27FC236}">
                <a16:creationId xmlns:a16="http://schemas.microsoft.com/office/drawing/2014/main" id="{D3D18641-EB08-CC44-B1BD-C5F0DCA159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lvl="1" indent="-171450" eaLnBrk="1" hangingPunct="1">
              <a:spcBef>
                <a:spcPct val="0"/>
              </a:spcBef>
              <a:buFontTx/>
              <a:buChar char="-"/>
            </a:pPr>
            <a:r>
              <a:rPr lang="en-US" altLang="en-US" dirty="0"/>
              <a:t>Wireless communication:</a:t>
            </a:r>
          </a:p>
          <a:p>
            <a:pPr marL="628650" lvl="2" indent="-171450" eaLnBrk="1" hangingPunct="1">
              <a:spcBef>
                <a:spcPct val="0"/>
              </a:spcBef>
              <a:buFontTx/>
              <a:buChar char="-"/>
            </a:pPr>
            <a:r>
              <a:rPr lang="en-US" altLang="en-US" dirty="0"/>
              <a:t>resolution is maintain/make it hard to break the isolation criteria.</a:t>
            </a:r>
          </a:p>
          <a:p>
            <a:pPr marL="171450" lvl="1" indent="-171450" eaLnBrk="1" hangingPunct="1">
              <a:spcBef>
                <a:spcPct val="0"/>
              </a:spcBef>
              <a:buFontTx/>
              <a:buChar char="-"/>
            </a:pPr>
            <a:r>
              <a:rPr lang="en-US" altLang="en-US" dirty="0"/>
              <a:t>Controller compromise using debug port.</a:t>
            </a:r>
          </a:p>
          <a:p>
            <a:pPr marL="628650" lvl="2" indent="-171450" eaLnBrk="1" hangingPunct="1">
              <a:spcBef>
                <a:spcPct val="0"/>
              </a:spcBef>
              <a:buFontTx/>
              <a:buChar char="-"/>
            </a:pPr>
            <a:r>
              <a:rPr lang="en-US" altLang="en-US" dirty="0"/>
              <a:t>Tie it with the physical, proximity or TMC access mentioned before.</a:t>
            </a:r>
          </a:p>
          <a:p>
            <a:pPr marL="171450" lvl="1" indent="-171450" eaLnBrk="1" hangingPunct="1">
              <a:spcBef>
                <a:spcPct val="0"/>
              </a:spcBef>
              <a:buFontTx/>
              <a:buChar char="-"/>
            </a:pPr>
            <a:r>
              <a:rPr lang="en-US" altLang="en-US" dirty="0"/>
              <a:t>Wireless: Not very prevalent. (Fiber optics preferred)</a:t>
            </a:r>
          </a:p>
          <a:p>
            <a:pPr marL="171450" lvl="1" indent="-171450" eaLnBrk="1" hangingPunct="1">
              <a:spcBef>
                <a:spcPct val="0"/>
              </a:spcBef>
              <a:buFontTx/>
              <a:buChar char="-"/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86019" name="Slide Number Placeholder 3">
            <a:extLst>
              <a:ext uri="{FF2B5EF4-FFF2-40B4-BE49-F238E27FC236}">
                <a16:creationId xmlns:a16="http://schemas.microsoft.com/office/drawing/2014/main" id="{2BF9F0D3-F532-9D44-A7C2-037867A0CB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fld id="{762FAAF4-E445-9D42-BBE3-7DC6B0A9D785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Image Placeholder 1">
            <a:extLst>
              <a:ext uri="{FF2B5EF4-FFF2-40B4-BE49-F238E27FC236}">
                <a16:creationId xmlns:a16="http://schemas.microsoft.com/office/drawing/2014/main" id="{08AE4A87-A17E-C541-AA84-E211AFE784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6" name="Notes Placeholder 2">
            <a:extLst>
              <a:ext uri="{FF2B5EF4-FFF2-40B4-BE49-F238E27FC236}">
                <a16:creationId xmlns:a16="http://schemas.microsoft.com/office/drawing/2014/main" id="{A1213544-0516-444B-B7C3-F040F2968D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- The goal of the malicious actor is to get to the Controller. Then he can affect the traffic.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“An Operational Data Environment is a real-time data acquisition and distribution software system that processes and routes data from Connected-X devices – including connected vehicles (CV), personal mobile devices, infrastructure components, and sensors – to subscribing applications to support the operation, maintenance, and use of the transportation system, as well as related research and development efforts.”</a:t>
            </a:r>
          </a:p>
          <a:p>
            <a:endParaRPr lang="en-US" altLang="en-US" dirty="0"/>
          </a:p>
          <a:p>
            <a:r>
              <a:rPr lang="en-US" altLang="en-US" dirty="0"/>
              <a:t>“While provisioning data from data sources to data users, the ODE also will perform necessary security / credential checks and, as needed, data validation and sanitization.”</a:t>
            </a:r>
          </a:p>
          <a:p>
            <a:endParaRPr lang="en-US" altLang="en-US" dirty="0"/>
          </a:p>
          <a:p>
            <a:pPr marL="523380" indent="-523380" defTabSz="697840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Future challenges: </a:t>
            </a:r>
          </a:p>
          <a:p>
            <a:pPr marL="1136171" lvl="1" indent="-436150" defTabSz="697840">
              <a:defRPr/>
            </a:pPr>
            <a:r>
              <a:rPr lang="en-US" dirty="0"/>
              <a:t>Operational Data Environment (ODE) for connected vehicle platform will create a much higher work load and will be open to many more attack vectors.</a:t>
            </a:r>
          </a:p>
          <a:p>
            <a:pPr marL="1136171" lvl="1" indent="-436150" defTabSz="697840">
              <a:defRPr/>
            </a:pPr>
            <a:r>
              <a:rPr lang="en-US" dirty="0"/>
              <a:t>Security must be built in from the beginning.</a:t>
            </a:r>
          </a:p>
          <a:p>
            <a:endParaRPr lang="en-US" altLang="en-US" dirty="0"/>
          </a:p>
        </p:txBody>
      </p:sp>
      <p:sp>
        <p:nvSpPr>
          <p:cNvPr id="88067" name="Slide Number Placeholder 3">
            <a:extLst>
              <a:ext uri="{FF2B5EF4-FFF2-40B4-BE49-F238E27FC236}">
                <a16:creationId xmlns:a16="http://schemas.microsoft.com/office/drawing/2014/main" id="{9974EF89-5283-7F4A-9551-F5A610F8D1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fld id="{A4439275-B250-EB47-8CD4-37C1FC1D05C6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20" y="2414483"/>
            <a:ext cx="11744960" cy="166602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2640" y="4404360"/>
            <a:ext cx="967232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99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994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99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98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98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98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98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597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90960-671E-C147-9239-357C30C4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3F81E5-C791-9E46-A981-ACC41311B230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6B266-43B9-FB44-B8C5-BBFB8B0D4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FA425-6E73-6549-9395-60A1AFB7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C4FA61-A27C-5141-BD9B-6A8911BD91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2647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762000"/>
            <a:ext cx="1243584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8970D-15B6-5248-9CDB-7F58D1512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A366FE-5880-604B-A6AA-AD50135F1673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98DFC-BD1C-704C-8B66-A77CE91B5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26EFB-A877-8A4F-8E4D-31EE810C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22F775-3B7C-3A4D-8127-644ADC3098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61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314381" y="1005736"/>
            <a:ext cx="11269981" cy="2144246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4440" y="1005736"/>
            <a:ext cx="33579647" cy="2144246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F4C9D-0144-2A4B-ACA4-3C9F95EC2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851009-DBD5-724B-B271-24CB56989E6D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C6456-3F12-1044-9013-878A44165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52A2A-4192-BF4F-B605-C9BD3C1E9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5E722B-7164-3549-80C2-F1032075AF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7301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20" y="2414483"/>
            <a:ext cx="11744960" cy="16660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2640" y="4404360"/>
            <a:ext cx="967232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99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994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99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98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98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98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98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597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45331-AB04-F741-B279-44CFB5842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6A0FE-31D0-5B4F-8CD0-F4937A962BFD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C3097-7DB6-5E45-9ED5-8B3C145F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B64E1-92D9-1E43-9273-DCD764C8F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838CE8-F25B-4145-815B-E2A498DF14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1524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762000"/>
            <a:ext cx="1243584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9513E-6812-DF4B-92FF-C74D682E4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9D5791-84DB-9C45-869D-787A316ED79C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D17EE-93AB-F94C-A411-0F7002A4B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AA2C2-B87F-D448-847C-4110A193A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F8389F-2998-4046-83E0-DA00AFAE7D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2790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751" y="1447800"/>
            <a:ext cx="8060267" cy="533400"/>
          </a:xfrm>
          <a:prstGeom prst="rect">
            <a:avLst/>
          </a:prstGeom>
        </p:spPr>
        <p:txBody>
          <a:bodyPr/>
          <a:lstStyle>
            <a:lvl1pPr>
              <a:defRPr sz="384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44BB4-F5F6-5646-AE52-888CB6739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D5C6A8-4992-F44A-9471-D4175D7B4011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E78C4-3E9F-C545-987E-FA25B9F60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7E833-08E8-E74F-83FB-23328E6F5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D8ECD-5658-2E49-B5AF-3ED8993BE7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452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495" y="4994489"/>
            <a:ext cx="11744960" cy="1543685"/>
          </a:xfrm>
          <a:prstGeom prst="rect">
            <a:avLst/>
          </a:prstGeom>
        </p:spPr>
        <p:txBody>
          <a:bodyPr anchor="t"/>
          <a:lstStyle>
            <a:lvl1pPr algn="l">
              <a:defRPr sz="6044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495" y="3294275"/>
            <a:ext cx="11744960" cy="1700212"/>
          </a:xfrm>
        </p:spPr>
        <p:txBody>
          <a:bodyPr anchor="b"/>
          <a:lstStyle>
            <a:lvl1pPr marL="0" indent="0">
              <a:buNone/>
              <a:defRPr sz="3022">
                <a:solidFill>
                  <a:schemeClr val="tx1">
                    <a:tint val="75000"/>
                  </a:schemeClr>
                </a:solidFill>
              </a:defRPr>
            </a:lvl1pPr>
            <a:lvl2pPr marL="699749" indent="0">
              <a:buNone/>
              <a:defRPr sz="2747">
                <a:solidFill>
                  <a:schemeClr val="tx1">
                    <a:tint val="75000"/>
                  </a:schemeClr>
                </a:solidFill>
              </a:defRPr>
            </a:lvl2pPr>
            <a:lvl3pPr marL="1399499" indent="0">
              <a:buNone/>
              <a:defRPr sz="2473">
                <a:solidFill>
                  <a:schemeClr val="tx1">
                    <a:tint val="75000"/>
                  </a:schemeClr>
                </a:solidFill>
              </a:defRPr>
            </a:lvl3pPr>
            <a:lvl4pPr marL="2099249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4pPr>
            <a:lvl5pPr marL="2798996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5pPr>
            <a:lvl6pPr marL="3498747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6pPr>
            <a:lvl7pPr marL="4198497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7pPr>
            <a:lvl8pPr marL="4898245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8pPr>
            <a:lvl9pPr marL="5597994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78F12-1DF7-4947-A41E-47CCEE95B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BEBC60-9642-6E45-9957-100EDE599572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28953-D47C-5F4A-AD61-77C514432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2AF1E-A50A-3544-B249-2C668686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1F6B34-7E24-FE40-A162-CD62AA0FE6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1171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762000"/>
            <a:ext cx="1243584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4442" y="5863486"/>
            <a:ext cx="22424813" cy="16584718"/>
          </a:xfrm>
        </p:spPr>
        <p:txBody>
          <a:bodyPr/>
          <a:lstStyle>
            <a:lvl1pPr>
              <a:defRPr sz="4258"/>
            </a:lvl1pPr>
            <a:lvl2pPr>
              <a:defRPr sz="3709"/>
            </a:lvl2pPr>
            <a:lvl3pPr>
              <a:defRPr sz="3022"/>
            </a:lvl3pPr>
            <a:lvl4pPr>
              <a:defRPr sz="2747"/>
            </a:lvl4pPr>
            <a:lvl5pPr>
              <a:defRPr sz="2747"/>
            </a:lvl5pPr>
            <a:lvl6pPr>
              <a:defRPr sz="2747"/>
            </a:lvl6pPr>
            <a:lvl7pPr>
              <a:defRPr sz="2747"/>
            </a:lvl7pPr>
            <a:lvl8pPr>
              <a:defRPr sz="2747"/>
            </a:lvl8pPr>
            <a:lvl9pPr>
              <a:defRPr sz="27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59549" y="5863486"/>
            <a:ext cx="22424813" cy="16584718"/>
          </a:xfrm>
        </p:spPr>
        <p:txBody>
          <a:bodyPr/>
          <a:lstStyle>
            <a:lvl1pPr>
              <a:defRPr sz="4258"/>
            </a:lvl1pPr>
            <a:lvl2pPr>
              <a:defRPr sz="3709"/>
            </a:lvl2pPr>
            <a:lvl3pPr>
              <a:defRPr sz="3022"/>
            </a:lvl3pPr>
            <a:lvl4pPr>
              <a:defRPr sz="2747"/>
            </a:lvl4pPr>
            <a:lvl5pPr>
              <a:defRPr sz="2747"/>
            </a:lvl5pPr>
            <a:lvl6pPr>
              <a:defRPr sz="2747"/>
            </a:lvl6pPr>
            <a:lvl7pPr>
              <a:defRPr sz="2747"/>
            </a:lvl7pPr>
            <a:lvl8pPr>
              <a:defRPr sz="2747"/>
            </a:lvl8pPr>
            <a:lvl9pPr>
              <a:defRPr sz="27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F9B97E-367D-FB40-8228-63BF19D5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5FBAF5-6570-1D4E-BD34-C623220A9C5F}" type="datetime1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C2B7FC6-EED7-3146-B0F4-D7EF5BC84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39807F-038F-B641-9999-F8811021F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318519-CDD6-AF47-85AD-4182B4A911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2720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311256"/>
            <a:ext cx="12435840" cy="1295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0882" y="1739795"/>
            <a:ext cx="6105173" cy="725064"/>
          </a:xfrm>
        </p:spPr>
        <p:txBody>
          <a:bodyPr anchor="b"/>
          <a:lstStyle>
            <a:lvl1pPr marL="0" indent="0">
              <a:buNone/>
              <a:defRPr sz="3709" b="1"/>
            </a:lvl1pPr>
            <a:lvl2pPr marL="699749" indent="0">
              <a:buNone/>
              <a:defRPr sz="3022" b="1"/>
            </a:lvl2pPr>
            <a:lvl3pPr marL="1399499" indent="0">
              <a:buNone/>
              <a:defRPr sz="2747" b="1"/>
            </a:lvl3pPr>
            <a:lvl4pPr marL="2099249" indent="0">
              <a:buNone/>
              <a:defRPr sz="2473" b="1"/>
            </a:lvl4pPr>
            <a:lvl5pPr marL="2798996" indent="0">
              <a:buNone/>
              <a:defRPr sz="2473" b="1"/>
            </a:lvl5pPr>
            <a:lvl6pPr marL="3498747" indent="0">
              <a:buNone/>
              <a:defRPr sz="2473" b="1"/>
            </a:lvl6pPr>
            <a:lvl7pPr marL="4198497" indent="0">
              <a:buNone/>
              <a:defRPr sz="2473" b="1"/>
            </a:lvl7pPr>
            <a:lvl8pPr marL="4898245" indent="0">
              <a:buNone/>
              <a:defRPr sz="2473" b="1"/>
            </a:lvl8pPr>
            <a:lvl9pPr marL="5597994" indent="0">
              <a:buNone/>
              <a:defRPr sz="24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882" y="2464859"/>
            <a:ext cx="6105173" cy="4478126"/>
          </a:xfrm>
        </p:spPr>
        <p:txBody>
          <a:bodyPr/>
          <a:lstStyle>
            <a:lvl1pPr>
              <a:defRPr sz="3709"/>
            </a:lvl1pPr>
            <a:lvl2pPr>
              <a:defRPr sz="3022"/>
            </a:lvl2pPr>
            <a:lvl3pPr>
              <a:defRPr sz="2747"/>
            </a:lvl3pPr>
            <a:lvl4pPr>
              <a:defRPr sz="2473"/>
            </a:lvl4pPr>
            <a:lvl5pPr>
              <a:defRPr sz="2473"/>
            </a:lvl5pPr>
            <a:lvl6pPr>
              <a:defRPr sz="2473"/>
            </a:lvl6pPr>
            <a:lvl7pPr>
              <a:defRPr sz="2473"/>
            </a:lvl7pPr>
            <a:lvl8pPr>
              <a:defRPr sz="2473"/>
            </a:lvl8pPr>
            <a:lvl9pPr>
              <a:defRPr sz="247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19150" y="1739795"/>
            <a:ext cx="6107570" cy="725064"/>
          </a:xfrm>
        </p:spPr>
        <p:txBody>
          <a:bodyPr anchor="b"/>
          <a:lstStyle>
            <a:lvl1pPr marL="0" indent="0">
              <a:buNone/>
              <a:defRPr sz="3709" b="1"/>
            </a:lvl1pPr>
            <a:lvl2pPr marL="699749" indent="0">
              <a:buNone/>
              <a:defRPr sz="3022" b="1"/>
            </a:lvl2pPr>
            <a:lvl3pPr marL="1399499" indent="0">
              <a:buNone/>
              <a:defRPr sz="2747" b="1"/>
            </a:lvl3pPr>
            <a:lvl4pPr marL="2099249" indent="0">
              <a:buNone/>
              <a:defRPr sz="2473" b="1"/>
            </a:lvl4pPr>
            <a:lvl5pPr marL="2798996" indent="0">
              <a:buNone/>
              <a:defRPr sz="2473" b="1"/>
            </a:lvl5pPr>
            <a:lvl6pPr marL="3498747" indent="0">
              <a:buNone/>
              <a:defRPr sz="2473" b="1"/>
            </a:lvl6pPr>
            <a:lvl7pPr marL="4198497" indent="0">
              <a:buNone/>
              <a:defRPr sz="2473" b="1"/>
            </a:lvl7pPr>
            <a:lvl8pPr marL="4898245" indent="0">
              <a:buNone/>
              <a:defRPr sz="2473" b="1"/>
            </a:lvl8pPr>
            <a:lvl9pPr marL="5597994" indent="0">
              <a:buNone/>
              <a:defRPr sz="24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19150" y="2464859"/>
            <a:ext cx="6107570" cy="4478126"/>
          </a:xfrm>
        </p:spPr>
        <p:txBody>
          <a:bodyPr/>
          <a:lstStyle>
            <a:lvl1pPr>
              <a:defRPr sz="3709"/>
            </a:lvl1pPr>
            <a:lvl2pPr>
              <a:defRPr sz="3022"/>
            </a:lvl2pPr>
            <a:lvl3pPr>
              <a:defRPr sz="2747"/>
            </a:lvl3pPr>
            <a:lvl4pPr>
              <a:defRPr sz="2473"/>
            </a:lvl4pPr>
            <a:lvl5pPr>
              <a:defRPr sz="2473"/>
            </a:lvl5pPr>
            <a:lvl6pPr>
              <a:defRPr sz="2473"/>
            </a:lvl6pPr>
            <a:lvl7pPr>
              <a:defRPr sz="2473"/>
            </a:lvl7pPr>
            <a:lvl8pPr>
              <a:defRPr sz="2473"/>
            </a:lvl8pPr>
            <a:lvl9pPr>
              <a:defRPr sz="247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DEF22ED-CE4F-6947-BAD6-CEB9F91C4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3C350F-C0CF-D542-AC18-16C1390A6EEF}" type="datetime1">
              <a:rPr lang="en-US" smtClean="0"/>
              <a:t>5/21/18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58A0C99-3041-C245-A176-686533F5C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BADEADA-1630-9B49-8C75-5911771FA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BF4DFD-B08D-3749-87D1-D0D30A05B0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90389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762000"/>
            <a:ext cx="1243584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B520FA6-8FF2-544A-9434-078F9E79A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603170-5994-5C43-ADA5-7A3C4B7B599B}" type="datetime1">
              <a:rPr lang="en-US" smtClean="0"/>
              <a:t>5/21/18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F2AE99C-780D-084C-99AA-328CE0010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DF8C363-449F-A047-8A7E-F1A5E135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32BB46-C5E0-4A4C-A63C-AE33930616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4690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0D6E9CF-6450-FA42-AEFE-ACD160A73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E10EC0-D874-384A-A2F1-F798487CE444}" type="datetime1">
              <a:rPr lang="en-US" smtClean="0"/>
              <a:t>5/21/18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E713444-ABAD-CD43-BC8C-955BC805B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57D502C-8BD4-DA42-88FA-79F0AA44C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E08A8F-797E-DD4C-A95B-6AE59440F7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5610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762000"/>
            <a:ext cx="12435840" cy="685800"/>
          </a:xfrm>
          <a:prstGeom prst="rect">
            <a:avLst/>
          </a:prstGeom>
        </p:spPr>
        <p:txBody>
          <a:bodyPr/>
          <a:lstStyle>
            <a:lvl1pPr>
              <a:defRPr sz="439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752" y="1828800"/>
            <a:ext cx="12352097" cy="5105400"/>
          </a:xfrm>
        </p:spPr>
        <p:txBody>
          <a:bodyPr/>
          <a:lstStyle>
            <a:lvl1pPr>
              <a:defRPr sz="3297"/>
            </a:lvl1pPr>
            <a:lvl2pPr>
              <a:defRPr sz="2747"/>
            </a:lvl2pPr>
            <a:lvl3pPr>
              <a:defRPr sz="2747"/>
            </a:lvl3pPr>
            <a:lvl4pPr>
              <a:defRPr sz="2473"/>
            </a:lvl4pPr>
            <a:lvl5pPr>
              <a:defRPr sz="247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E71C4-F34F-7740-9AC5-5FD877709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B86F03-784E-544B-BCF4-D5F67787BBCB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94F3C-9A12-1B47-816F-0710D7574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7F17D-E1D3-E142-9977-5B432FC1F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649DB7-0ADB-6040-9ED3-258D9BE8DB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84155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1" y="309457"/>
            <a:ext cx="4545895" cy="1316990"/>
          </a:xfrm>
          <a:prstGeom prst="rect">
            <a:avLst/>
          </a:prstGeom>
        </p:spPr>
        <p:txBody>
          <a:bodyPr anchor="b"/>
          <a:lstStyle>
            <a:lvl1pPr algn="l">
              <a:defRPr sz="302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2300" y="309457"/>
            <a:ext cx="7724422" cy="6633528"/>
          </a:xfrm>
        </p:spPr>
        <p:txBody>
          <a:bodyPr/>
          <a:lstStyle>
            <a:lvl1pPr>
              <a:defRPr sz="4945"/>
            </a:lvl1pPr>
            <a:lvl2pPr>
              <a:defRPr sz="4258"/>
            </a:lvl2pPr>
            <a:lvl3pPr>
              <a:defRPr sz="3709"/>
            </a:lvl3pPr>
            <a:lvl4pPr>
              <a:defRPr sz="3022"/>
            </a:lvl4pPr>
            <a:lvl5pPr>
              <a:defRPr sz="3022"/>
            </a:lvl5pPr>
            <a:lvl6pPr>
              <a:defRPr sz="3022"/>
            </a:lvl6pPr>
            <a:lvl7pPr>
              <a:defRPr sz="3022"/>
            </a:lvl7pPr>
            <a:lvl8pPr>
              <a:defRPr sz="3022"/>
            </a:lvl8pPr>
            <a:lvl9pPr>
              <a:defRPr sz="30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0881" y="1626447"/>
            <a:ext cx="4545895" cy="5316538"/>
          </a:xfrm>
        </p:spPr>
        <p:txBody>
          <a:bodyPr/>
          <a:lstStyle>
            <a:lvl1pPr marL="0" indent="0">
              <a:buNone/>
              <a:defRPr sz="2061"/>
            </a:lvl1pPr>
            <a:lvl2pPr marL="699749" indent="0">
              <a:buNone/>
              <a:defRPr sz="1786"/>
            </a:lvl2pPr>
            <a:lvl3pPr marL="1399499" indent="0">
              <a:buNone/>
              <a:defRPr sz="1511"/>
            </a:lvl3pPr>
            <a:lvl4pPr marL="2099249" indent="0">
              <a:buNone/>
              <a:defRPr sz="1374"/>
            </a:lvl4pPr>
            <a:lvl5pPr marL="2798996" indent="0">
              <a:buNone/>
              <a:defRPr sz="1374"/>
            </a:lvl5pPr>
            <a:lvl6pPr marL="3498747" indent="0">
              <a:buNone/>
              <a:defRPr sz="1374"/>
            </a:lvl6pPr>
            <a:lvl7pPr marL="4198497" indent="0">
              <a:buNone/>
              <a:defRPr sz="1374"/>
            </a:lvl7pPr>
            <a:lvl8pPr marL="4898245" indent="0">
              <a:buNone/>
              <a:defRPr sz="1374"/>
            </a:lvl8pPr>
            <a:lvl9pPr marL="5597994" indent="0">
              <a:buNone/>
              <a:defRPr sz="137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7CBBA40-1824-1E43-B30E-09F9C8C72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6E32BD-4D6F-6140-8CD2-EEEA1BD1760C}" type="datetime1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FB62188-140B-2441-971B-28B998F9E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7F3D5B-CB6D-F144-A87C-A7BE0E411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5F2947-4923-A34B-AEFE-18E06E2358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0148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8347" y="5440682"/>
            <a:ext cx="8290560" cy="642303"/>
          </a:xfrm>
          <a:prstGeom prst="rect">
            <a:avLst/>
          </a:prstGeom>
        </p:spPr>
        <p:txBody>
          <a:bodyPr anchor="b"/>
          <a:lstStyle>
            <a:lvl1pPr algn="l">
              <a:defRPr sz="302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08347" y="694478"/>
            <a:ext cx="8290560" cy="4663440"/>
          </a:xfrm>
        </p:spPr>
        <p:txBody>
          <a:bodyPr rtlCol="0">
            <a:normAutofit/>
          </a:bodyPr>
          <a:lstStyle>
            <a:lvl1pPr marL="0" indent="0">
              <a:buNone/>
              <a:defRPr sz="4945"/>
            </a:lvl1pPr>
            <a:lvl2pPr marL="699749" indent="0">
              <a:buNone/>
              <a:defRPr sz="4258"/>
            </a:lvl2pPr>
            <a:lvl3pPr marL="1399499" indent="0">
              <a:buNone/>
              <a:defRPr sz="3709"/>
            </a:lvl3pPr>
            <a:lvl4pPr marL="2099249" indent="0">
              <a:buNone/>
              <a:defRPr sz="3022"/>
            </a:lvl4pPr>
            <a:lvl5pPr marL="2798996" indent="0">
              <a:buNone/>
              <a:defRPr sz="3022"/>
            </a:lvl5pPr>
            <a:lvl6pPr marL="3498747" indent="0">
              <a:buNone/>
              <a:defRPr sz="3022"/>
            </a:lvl6pPr>
            <a:lvl7pPr marL="4198497" indent="0">
              <a:buNone/>
              <a:defRPr sz="3022"/>
            </a:lvl7pPr>
            <a:lvl8pPr marL="4898245" indent="0">
              <a:buNone/>
              <a:defRPr sz="3022"/>
            </a:lvl8pPr>
            <a:lvl9pPr marL="5597994" indent="0">
              <a:buNone/>
              <a:defRPr sz="3022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08347" y="6082985"/>
            <a:ext cx="8290560" cy="912177"/>
          </a:xfrm>
        </p:spPr>
        <p:txBody>
          <a:bodyPr/>
          <a:lstStyle>
            <a:lvl1pPr marL="0" indent="0">
              <a:buNone/>
              <a:defRPr sz="2061"/>
            </a:lvl1pPr>
            <a:lvl2pPr marL="699749" indent="0">
              <a:buNone/>
              <a:defRPr sz="1786"/>
            </a:lvl2pPr>
            <a:lvl3pPr marL="1399499" indent="0">
              <a:buNone/>
              <a:defRPr sz="1511"/>
            </a:lvl3pPr>
            <a:lvl4pPr marL="2099249" indent="0">
              <a:buNone/>
              <a:defRPr sz="1374"/>
            </a:lvl4pPr>
            <a:lvl5pPr marL="2798996" indent="0">
              <a:buNone/>
              <a:defRPr sz="1374"/>
            </a:lvl5pPr>
            <a:lvl6pPr marL="3498747" indent="0">
              <a:buNone/>
              <a:defRPr sz="1374"/>
            </a:lvl6pPr>
            <a:lvl7pPr marL="4198497" indent="0">
              <a:buNone/>
              <a:defRPr sz="1374"/>
            </a:lvl7pPr>
            <a:lvl8pPr marL="4898245" indent="0">
              <a:buNone/>
              <a:defRPr sz="1374"/>
            </a:lvl8pPr>
            <a:lvl9pPr marL="5597994" indent="0">
              <a:buNone/>
              <a:defRPr sz="137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651BECC-C348-8243-9BCF-A73A3BF15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B562E7-4872-BE46-B156-4CC67AAAC298}" type="datetime1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8C69CD2-6F22-BF44-9967-C4C58CB4D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9B666A2-C373-4D4B-9DCA-6194631C0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774615-ED49-1846-93D5-D8E1CEECF5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45040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762000"/>
            <a:ext cx="1243584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14236-35C1-174A-83EB-C9EA4CCB8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2DD670-35A5-B440-B8FE-AD3732EEB151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A5A38-12AE-7743-893F-D5BD51407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1E464-67AA-CE49-9052-D85F948A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E36789-68FD-CF48-8F80-B88220B88C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212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314381" y="1005736"/>
            <a:ext cx="11269981" cy="2144246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4440" y="1005736"/>
            <a:ext cx="33579647" cy="2144246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E0656-DC3A-104C-BF59-8458E137C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68C6F7-EFF0-824A-AA20-366B7889E572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36840-6F15-1A46-A5E4-FA6A67DFC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57096-9091-8B4D-AF55-927C4EBA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8BDF82-271C-1745-9011-76809D0905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5544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20" y="2414483"/>
            <a:ext cx="11744960" cy="16660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2640" y="4404360"/>
            <a:ext cx="967232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99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994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99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98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98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98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98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597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52F99-4FED-A143-B65F-857D0B602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5DE215-C030-6C4D-9A35-6FB196110A02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E5AF7-C9A8-B54C-B857-1A791428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82879-C027-BD4C-ABF0-0438FFFAD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8BF761-0642-BF4D-9F75-994AD87A05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99284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762000"/>
            <a:ext cx="1243584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EDEEC-2CCB-4C4F-AF3D-0B0C1F910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77B0CC-AD14-D94C-A51A-A29AFFC9B6C3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5FDDD-984B-104C-A005-81855790B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6F4F5-5426-884A-A0C1-795F6A30E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0703D-4BDB-0746-BEF1-05837791DE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26062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751" y="1447800"/>
            <a:ext cx="8060267" cy="533400"/>
          </a:xfrm>
          <a:prstGeom prst="rect">
            <a:avLst/>
          </a:prstGeom>
        </p:spPr>
        <p:txBody>
          <a:bodyPr/>
          <a:lstStyle>
            <a:lvl1pPr>
              <a:defRPr sz="384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C40CD-7AE9-DA41-A5FD-7C9699320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819C1C-1F88-CC49-9A60-319F5519D4AB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CA97E-CAC5-5C40-86E7-B4931BBE0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962B4-F95F-954B-A49D-43EC4065B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5CC279-B8A3-C94E-8058-427245E44E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61984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495" y="4994489"/>
            <a:ext cx="11744960" cy="1543685"/>
          </a:xfrm>
          <a:prstGeom prst="rect">
            <a:avLst/>
          </a:prstGeom>
        </p:spPr>
        <p:txBody>
          <a:bodyPr anchor="t"/>
          <a:lstStyle>
            <a:lvl1pPr algn="l">
              <a:defRPr sz="6044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495" y="3294275"/>
            <a:ext cx="11744960" cy="1700212"/>
          </a:xfrm>
        </p:spPr>
        <p:txBody>
          <a:bodyPr anchor="b"/>
          <a:lstStyle>
            <a:lvl1pPr marL="0" indent="0">
              <a:buNone/>
              <a:defRPr sz="3022">
                <a:solidFill>
                  <a:schemeClr val="tx1">
                    <a:tint val="75000"/>
                  </a:schemeClr>
                </a:solidFill>
              </a:defRPr>
            </a:lvl1pPr>
            <a:lvl2pPr marL="699749" indent="0">
              <a:buNone/>
              <a:defRPr sz="2747">
                <a:solidFill>
                  <a:schemeClr val="tx1">
                    <a:tint val="75000"/>
                  </a:schemeClr>
                </a:solidFill>
              </a:defRPr>
            </a:lvl2pPr>
            <a:lvl3pPr marL="1399499" indent="0">
              <a:buNone/>
              <a:defRPr sz="2473">
                <a:solidFill>
                  <a:schemeClr val="tx1">
                    <a:tint val="75000"/>
                  </a:schemeClr>
                </a:solidFill>
              </a:defRPr>
            </a:lvl3pPr>
            <a:lvl4pPr marL="2099249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4pPr>
            <a:lvl5pPr marL="2798996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5pPr>
            <a:lvl6pPr marL="3498747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6pPr>
            <a:lvl7pPr marL="4198497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7pPr>
            <a:lvl8pPr marL="4898245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8pPr>
            <a:lvl9pPr marL="5597994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F4689-15DD-3346-A0D0-5C6CBCAFA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BC9FA2-71C1-3842-B62C-BF7641B2D268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D7DB3-92BE-BC47-8034-510C75ADF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0A943-44F5-5E49-BD71-5A343A65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29950-CCB6-154C-AD3A-1BBBB89B9C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38055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762000"/>
            <a:ext cx="1243584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4442" y="5863486"/>
            <a:ext cx="22424813" cy="16584718"/>
          </a:xfrm>
        </p:spPr>
        <p:txBody>
          <a:bodyPr/>
          <a:lstStyle>
            <a:lvl1pPr>
              <a:defRPr sz="4258"/>
            </a:lvl1pPr>
            <a:lvl2pPr>
              <a:defRPr sz="3709"/>
            </a:lvl2pPr>
            <a:lvl3pPr>
              <a:defRPr sz="3022"/>
            </a:lvl3pPr>
            <a:lvl4pPr>
              <a:defRPr sz="2747"/>
            </a:lvl4pPr>
            <a:lvl5pPr>
              <a:defRPr sz="2747"/>
            </a:lvl5pPr>
            <a:lvl6pPr>
              <a:defRPr sz="2747"/>
            </a:lvl6pPr>
            <a:lvl7pPr>
              <a:defRPr sz="2747"/>
            </a:lvl7pPr>
            <a:lvl8pPr>
              <a:defRPr sz="2747"/>
            </a:lvl8pPr>
            <a:lvl9pPr>
              <a:defRPr sz="27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59549" y="5863486"/>
            <a:ext cx="22424813" cy="16584718"/>
          </a:xfrm>
        </p:spPr>
        <p:txBody>
          <a:bodyPr/>
          <a:lstStyle>
            <a:lvl1pPr>
              <a:defRPr sz="4258"/>
            </a:lvl1pPr>
            <a:lvl2pPr>
              <a:defRPr sz="3709"/>
            </a:lvl2pPr>
            <a:lvl3pPr>
              <a:defRPr sz="3022"/>
            </a:lvl3pPr>
            <a:lvl4pPr>
              <a:defRPr sz="2747"/>
            </a:lvl4pPr>
            <a:lvl5pPr>
              <a:defRPr sz="2747"/>
            </a:lvl5pPr>
            <a:lvl6pPr>
              <a:defRPr sz="2747"/>
            </a:lvl6pPr>
            <a:lvl7pPr>
              <a:defRPr sz="2747"/>
            </a:lvl7pPr>
            <a:lvl8pPr>
              <a:defRPr sz="2747"/>
            </a:lvl8pPr>
            <a:lvl9pPr>
              <a:defRPr sz="27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F9125F4-CAF9-4B49-8453-AEC3485F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BB9FBD-8E95-604F-AC5F-8CBEC304616C}" type="datetime1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1B5C3A-C5C9-094F-A27B-94DA5E717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627435C-F428-474A-8254-18DA02D0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736177-05FD-1440-AD8C-36E2ED74D3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96030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311256"/>
            <a:ext cx="12435840" cy="1295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0882" y="1739795"/>
            <a:ext cx="6105173" cy="725064"/>
          </a:xfrm>
        </p:spPr>
        <p:txBody>
          <a:bodyPr anchor="b"/>
          <a:lstStyle>
            <a:lvl1pPr marL="0" indent="0">
              <a:buNone/>
              <a:defRPr sz="3709" b="1"/>
            </a:lvl1pPr>
            <a:lvl2pPr marL="699749" indent="0">
              <a:buNone/>
              <a:defRPr sz="3022" b="1"/>
            </a:lvl2pPr>
            <a:lvl3pPr marL="1399499" indent="0">
              <a:buNone/>
              <a:defRPr sz="2747" b="1"/>
            </a:lvl3pPr>
            <a:lvl4pPr marL="2099249" indent="0">
              <a:buNone/>
              <a:defRPr sz="2473" b="1"/>
            </a:lvl4pPr>
            <a:lvl5pPr marL="2798996" indent="0">
              <a:buNone/>
              <a:defRPr sz="2473" b="1"/>
            </a:lvl5pPr>
            <a:lvl6pPr marL="3498747" indent="0">
              <a:buNone/>
              <a:defRPr sz="2473" b="1"/>
            </a:lvl6pPr>
            <a:lvl7pPr marL="4198497" indent="0">
              <a:buNone/>
              <a:defRPr sz="2473" b="1"/>
            </a:lvl7pPr>
            <a:lvl8pPr marL="4898245" indent="0">
              <a:buNone/>
              <a:defRPr sz="2473" b="1"/>
            </a:lvl8pPr>
            <a:lvl9pPr marL="5597994" indent="0">
              <a:buNone/>
              <a:defRPr sz="24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882" y="2464859"/>
            <a:ext cx="6105173" cy="4478126"/>
          </a:xfrm>
        </p:spPr>
        <p:txBody>
          <a:bodyPr/>
          <a:lstStyle>
            <a:lvl1pPr>
              <a:defRPr sz="3709"/>
            </a:lvl1pPr>
            <a:lvl2pPr>
              <a:defRPr sz="3022"/>
            </a:lvl2pPr>
            <a:lvl3pPr>
              <a:defRPr sz="2747"/>
            </a:lvl3pPr>
            <a:lvl4pPr>
              <a:defRPr sz="2473"/>
            </a:lvl4pPr>
            <a:lvl5pPr>
              <a:defRPr sz="2473"/>
            </a:lvl5pPr>
            <a:lvl6pPr>
              <a:defRPr sz="2473"/>
            </a:lvl6pPr>
            <a:lvl7pPr>
              <a:defRPr sz="2473"/>
            </a:lvl7pPr>
            <a:lvl8pPr>
              <a:defRPr sz="2473"/>
            </a:lvl8pPr>
            <a:lvl9pPr>
              <a:defRPr sz="247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19150" y="1739795"/>
            <a:ext cx="6107570" cy="725064"/>
          </a:xfrm>
        </p:spPr>
        <p:txBody>
          <a:bodyPr anchor="b"/>
          <a:lstStyle>
            <a:lvl1pPr marL="0" indent="0">
              <a:buNone/>
              <a:defRPr sz="3709" b="1"/>
            </a:lvl1pPr>
            <a:lvl2pPr marL="699749" indent="0">
              <a:buNone/>
              <a:defRPr sz="3022" b="1"/>
            </a:lvl2pPr>
            <a:lvl3pPr marL="1399499" indent="0">
              <a:buNone/>
              <a:defRPr sz="2747" b="1"/>
            </a:lvl3pPr>
            <a:lvl4pPr marL="2099249" indent="0">
              <a:buNone/>
              <a:defRPr sz="2473" b="1"/>
            </a:lvl4pPr>
            <a:lvl5pPr marL="2798996" indent="0">
              <a:buNone/>
              <a:defRPr sz="2473" b="1"/>
            </a:lvl5pPr>
            <a:lvl6pPr marL="3498747" indent="0">
              <a:buNone/>
              <a:defRPr sz="2473" b="1"/>
            </a:lvl6pPr>
            <a:lvl7pPr marL="4198497" indent="0">
              <a:buNone/>
              <a:defRPr sz="2473" b="1"/>
            </a:lvl7pPr>
            <a:lvl8pPr marL="4898245" indent="0">
              <a:buNone/>
              <a:defRPr sz="2473" b="1"/>
            </a:lvl8pPr>
            <a:lvl9pPr marL="5597994" indent="0">
              <a:buNone/>
              <a:defRPr sz="24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19150" y="2464859"/>
            <a:ext cx="6107570" cy="4478126"/>
          </a:xfrm>
        </p:spPr>
        <p:txBody>
          <a:bodyPr/>
          <a:lstStyle>
            <a:lvl1pPr>
              <a:defRPr sz="3709"/>
            </a:lvl1pPr>
            <a:lvl2pPr>
              <a:defRPr sz="3022"/>
            </a:lvl2pPr>
            <a:lvl3pPr>
              <a:defRPr sz="2747"/>
            </a:lvl3pPr>
            <a:lvl4pPr>
              <a:defRPr sz="2473"/>
            </a:lvl4pPr>
            <a:lvl5pPr>
              <a:defRPr sz="2473"/>
            </a:lvl5pPr>
            <a:lvl6pPr>
              <a:defRPr sz="2473"/>
            </a:lvl6pPr>
            <a:lvl7pPr>
              <a:defRPr sz="2473"/>
            </a:lvl7pPr>
            <a:lvl8pPr>
              <a:defRPr sz="2473"/>
            </a:lvl8pPr>
            <a:lvl9pPr>
              <a:defRPr sz="247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029C122-B1AB-2043-98DF-842339A89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31568D-2AF0-EC4D-B574-00FF7E4802C5}" type="datetime1">
              <a:rPr lang="en-US" smtClean="0"/>
              <a:t>5/21/18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F420D4-A0EC-D34F-AF1E-0205ED2DD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821177A-522C-3F48-96D8-6EE885119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0C93B1-C09B-BE4E-AE2F-5D2382D447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2085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495" y="4994489"/>
            <a:ext cx="11744960" cy="1543685"/>
          </a:xfrm>
          <a:prstGeom prst="rect">
            <a:avLst/>
          </a:prstGeom>
        </p:spPr>
        <p:txBody>
          <a:bodyPr anchor="t"/>
          <a:lstStyle>
            <a:lvl1pPr algn="l">
              <a:defRPr sz="6044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495" y="3294275"/>
            <a:ext cx="11744960" cy="1700212"/>
          </a:xfrm>
        </p:spPr>
        <p:txBody>
          <a:bodyPr anchor="b"/>
          <a:lstStyle>
            <a:lvl1pPr marL="0" indent="0">
              <a:buNone/>
              <a:defRPr sz="3022">
                <a:solidFill>
                  <a:schemeClr val="tx1">
                    <a:tint val="75000"/>
                  </a:schemeClr>
                </a:solidFill>
              </a:defRPr>
            </a:lvl1pPr>
            <a:lvl2pPr marL="699749" indent="0">
              <a:buNone/>
              <a:defRPr sz="2747">
                <a:solidFill>
                  <a:schemeClr val="tx1">
                    <a:tint val="75000"/>
                  </a:schemeClr>
                </a:solidFill>
              </a:defRPr>
            </a:lvl2pPr>
            <a:lvl3pPr marL="1399499" indent="0">
              <a:buNone/>
              <a:defRPr sz="2473">
                <a:solidFill>
                  <a:schemeClr val="tx1">
                    <a:tint val="75000"/>
                  </a:schemeClr>
                </a:solidFill>
              </a:defRPr>
            </a:lvl3pPr>
            <a:lvl4pPr marL="2099249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4pPr>
            <a:lvl5pPr marL="2798996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5pPr>
            <a:lvl6pPr marL="3498747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6pPr>
            <a:lvl7pPr marL="4198497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7pPr>
            <a:lvl8pPr marL="4898245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8pPr>
            <a:lvl9pPr marL="5597994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45EE6-4F8E-7045-8923-AC6DB1D1D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BAC377-7CE9-5143-8401-0CB652F738D6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7B1C5-9793-A148-B133-53E4DC49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83E97-6E2B-724F-8287-C4E887F65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6BFD4-F4E2-EF47-AE31-44EEDD9394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58774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762000"/>
            <a:ext cx="1243584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4F82805-DB9A-8947-88E2-638E51920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3ADAD-EA9D-D94F-8D78-67C0A33AC016}" type="datetime1">
              <a:rPr lang="en-US" smtClean="0"/>
              <a:t>5/21/18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5339DC9-61B2-D143-AEDA-C7930E20A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8041235-5495-D641-8B7A-71A8DA44C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ECDFE9-CA60-4745-9E7E-C9ED13DB63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07921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543D7AD-BC30-9049-B8B4-38DAD13BE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B0E6B-F08A-974D-8220-0FE2E2720C5D}" type="datetime1">
              <a:rPr lang="en-US" smtClean="0"/>
              <a:t>5/21/18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8ED95D2-18C9-A44F-9F60-54FAA5C3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B6614C0-64C4-FA4D-A350-AE8D8576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404EFB-4DB8-3646-9D1A-F301962890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89145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1" y="309457"/>
            <a:ext cx="4545895" cy="1316990"/>
          </a:xfrm>
          <a:prstGeom prst="rect">
            <a:avLst/>
          </a:prstGeom>
        </p:spPr>
        <p:txBody>
          <a:bodyPr anchor="b"/>
          <a:lstStyle>
            <a:lvl1pPr algn="l">
              <a:defRPr sz="302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2300" y="309457"/>
            <a:ext cx="7724422" cy="6633528"/>
          </a:xfrm>
        </p:spPr>
        <p:txBody>
          <a:bodyPr/>
          <a:lstStyle>
            <a:lvl1pPr>
              <a:defRPr sz="4945"/>
            </a:lvl1pPr>
            <a:lvl2pPr>
              <a:defRPr sz="4258"/>
            </a:lvl2pPr>
            <a:lvl3pPr>
              <a:defRPr sz="3709"/>
            </a:lvl3pPr>
            <a:lvl4pPr>
              <a:defRPr sz="3022"/>
            </a:lvl4pPr>
            <a:lvl5pPr>
              <a:defRPr sz="3022"/>
            </a:lvl5pPr>
            <a:lvl6pPr>
              <a:defRPr sz="3022"/>
            </a:lvl6pPr>
            <a:lvl7pPr>
              <a:defRPr sz="3022"/>
            </a:lvl7pPr>
            <a:lvl8pPr>
              <a:defRPr sz="3022"/>
            </a:lvl8pPr>
            <a:lvl9pPr>
              <a:defRPr sz="30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0881" y="1626447"/>
            <a:ext cx="4545895" cy="5316538"/>
          </a:xfrm>
        </p:spPr>
        <p:txBody>
          <a:bodyPr/>
          <a:lstStyle>
            <a:lvl1pPr marL="0" indent="0">
              <a:buNone/>
              <a:defRPr sz="2061"/>
            </a:lvl1pPr>
            <a:lvl2pPr marL="699749" indent="0">
              <a:buNone/>
              <a:defRPr sz="1786"/>
            </a:lvl2pPr>
            <a:lvl3pPr marL="1399499" indent="0">
              <a:buNone/>
              <a:defRPr sz="1511"/>
            </a:lvl3pPr>
            <a:lvl4pPr marL="2099249" indent="0">
              <a:buNone/>
              <a:defRPr sz="1374"/>
            </a:lvl4pPr>
            <a:lvl5pPr marL="2798996" indent="0">
              <a:buNone/>
              <a:defRPr sz="1374"/>
            </a:lvl5pPr>
            <a:lvl6pPr marL="3498747" indent="0">
              <a:buNone/>
              <a:defRPr sz="1374"/>
            </a:lvl6pPr>
            <a:lvl7pPr marL="4198497" indent="0">
              <a:buNone/>
              <a:defRPr sz="1374"/>
            </a:lvl7pPr>
            <a:lvl8pPr marL="4898245" indent="0">
              <a:buNone/>
              <a:defRPr sz="1374"/>
            </a:lvl8pPr>
            <a:lvl9pPr marL="5597994" indent="0">
              <a:buNone/>
              <a:defRPr sz="137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91F7187-B9A3-B642-9163-D0B7A1C78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1BAACA-DA6D-6147-97A4-4AB71EC700FB}" type="datetime1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D273497-40C2-924A-A2B9-B0C509414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27C617-BCD2-DD48-822C-DFEF60E7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BE6E4D-C3A5-3540-B08A-0C7B6EA016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91649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8347" y="5440682"/>
            <a:ext cx="8290560" cy="642303"/>
          </a:xfrm>
          <a:prstGeom prst="rect">
            <a:avLst/>
          </a:prstGeom>
        </p:spPr>
        <p:txBody>
          <a:bodyPr anchor="b"/>
          <a:lstStyle>
            <a:lvl1pPr algn="l">
              <a:defRPr sz="302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08347" y="694478"/>
            <a:ext cx="8290560" cy="4663440"/>
          </a:xfrm>
        </p:spPr>
        <p:txBody>
          <a:bodyPr rtlCol="0">
            <a:normAutofit/>
          </a:bodyPr>
          <a:lstStyle>
            <a:lvl1pPr marL="0" indent="0">
              <a:buNone/>
              <a:defRPr sz="4945"/>
            </a:lvl1pPr>
            <a:lvl2pPr marL="699749" indent="0">
              <a:buNone/>
              <a:defRPr sz="4258"/>
            </a:lvl2pPr>
            <a:lvl3pPr marL="1399499" indent="0">
              <a:buNone/>
              <a:defRPr sz="3709"/>
            </a:lvl3pPr>
            <a:lvl4pPr marL="2099249" indent="0">
              <a:buNone/>
              <a:defRPr sz="3022"/>
            </a:lvl4pPr>
            <a:lvl5pPr marL="2798996" indent="0">
              <a:buNone/>
              <a:defRPr sz="3022"/>
            </a:lvl5pPr>
            <a:lvl6pPr marL="3498747" indent="0">
              <a:buNone/>
              <a:defRPr sz="3022"/>
            </a:lvl6pPr>
            <a:lvl7pPr marL="4198497" indent="0">
              <a:buNone/>
              <a:defRPr sz="3022"/>
            </a:lvl7pPr>
            <a:lvl8pPr marL="4898245" indent="0">
              <a:buNone/>
              <a:defRPr sz="3022"/>
            </a:lvl8pPr>
            <a:lvl9pPr marL="5597994" indent="0">
              <a:buNone/>
              <a:defRPr sz="3022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08347" y="6082985"/>
            <a:ext cx="8290560" cy="912177"/>
          </a:xfrm>
        </p:spPr>
        <p:txBody>
          <a:bodyPr/>
          <a:lstStyle>
            <a:lvl1pPr marL="0" indent="0">
              <a:buNone/>
              <a:defRPr sz="2061"/>
            </a:lvl1pPr>
            <a:lvl2pPr marL="699749" indent="0">
              <a:buNone/>
              <a:defRPr sz="1786"/>
            </a:lvl2pPr>
            <a:lvl3pPr marL="1399499" indent="0">
              <a:buNone/>
              <a:defRPr sz="1511"/>
            </a:lvl3pPr>
            <a:lvl4pPr marL="2099249" indent="0">
              <a:buNone/>
              <a:defRPr sz="1374"/>
            </a:lvl4pPr>
            <a:lvl5pPr marL="2798996" indent="0">
              <a:buNone/>
              <a:defRPr sz="1374"/>
            </a:lvl5pPr>
            <a:lvl6pPr marL="3498747" indent="0">
              <a:buNone/>
              <a:defRPr sz="1374"/>
            </a:lvl6pPr>
            <a:lvl7pPr marL="4198497" indent="0">
              <a:buNone/>
              <a:defRPr sz="1374"/>
            </a:lvl7pPr>
            <a:lvl8pPr marL="4898245" indent="0">
              <a:buNone/>
              <a:defRPr sz="1374"/>
            </a:lvl8pPr>
            <a:lvl9pPr marL="5597994" indent="0">
              <a:buNone/>
              <a:defRPr sz="137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1CCC833-7664-114B-A59D-C43C54F98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AE8C6-F82F-B34A-9E11-C789AE38550D}" type="datetime1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C1ADA5E-DEBE-2040-ABA5-708DBBA35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E3CA6AA-5FD1-6945-9C14-6C87088A8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7D86A1-3E81-974E-BF13-5740064F21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7608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762000"/>
            <a:ext cx="1243584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026CC-A28D-6442-93BE-BF5F3BE7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C61591-B59A-4C4C-8549-D2F9C38897BD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7895D-A794-4E43-A4AE-FAC71ECAF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92B0B-5098-7C48-87FC-1DCFF8366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9A947-071C-4A40-82D9-A366FB18FC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92932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314381" y="1005736"/>
            <a:ext cx="11269981" cy="2144246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4440" y="1005736"/>
            <a:ext cx="33579647" cy="2144246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B38B2-85FC-0540-B2A9-536558378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7F4203-6521-2947-857F-F3CB70948317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8BBBC-D461-7A45-B851-85EB96E44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7C7BD-BA48-EA4C-9FD7-52FA0834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680746-F38D-C240-A2E4-BCF84FFC44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1137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20" y="2414483"/>
            <a:ext cx="11744960" cy="16660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2640" y="4404360"/>
            <a:ext cx="967232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99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994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99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98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98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98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98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597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EB7DA-F3D1-3041-A754-CCCFF6F87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E5879C-0AAA-4C48-A530-11649BB09CDD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32D70-DB69-F04B-A453-C80F7AF27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7FEC8-048F-114A-BB50-B2A9DC49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9083C-D38A-BE48-B04D-56AD159773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4424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762000"/>
            <a:ext cx="1243584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3B979-57ED-1445-84C8-CBEBFEF3D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81478E-BE9A-7549-A9FD-22D75262CF5E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E5272-15AF-8943-9931-49272E69B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05C74-0A58-A54F-B1D1-342B79864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48B2BF-4158-C046-9D27-EB3E137843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39014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751" y="1447800"/>
            <a:ext cx="8060267" cy="533400"/>
          </a:xfrm>
          <a:prstGeom prst="rect">
            <a:avLst/>
          </a:prstGeom>
        </p:spPr>
        <p:txBody>
          <a:bodyPr/>
          <a:lstStyle>
            <a:lvl1pPr>
              <a:defRPr sz="384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B6715-8357-4947-93FF-826336375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44603-156D-F243-86C7-EDC4C06CD3F1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9DC12-1BF1-7746-9D0B-94D50CA31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AB715-AC84-7A4C-95F3-BE0E61DF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5A185-29CE-FC44-AC7E-841B82C839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33372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495" y="4994489"/>
            <a:ext cx="11744960" cy="1543685"/>
          </a:xfrm>
          <a:prstGeom prst="rect">
            <a:avLst/>
          </a:prstGeom>
        </p:spPr>
        <p:txBody>
          <a:bodyPr anchor="t"/>
          <a:lstStyle>
            <a:lvl1pPr algn="l">
              <a:defRPr sz="6044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495" y="3294275"/>
            <a:ext cx="11744960" cy="1700212"/>
          </a:xfrm>
        </p:spPr>
        <p:txBody>
          <a:bodyPr anchor="b"/>
          <a:lstStyle>
            <a:lvl1pPr marL="0" indent="0">
              <a:buNone/>
              <a:defRPr sz="3022">
                <a:solidFill>
                  <a:schemeClr val="tx1">
                    <a:tint val="75000"/>
                  </a:schemeClr>
                </a:solidFill>
              </a:defRPr>
            </a:lvl1pPr>
            <a:lvl2pPr marL="699749" indent="0">
              <a:buNone/>
              <a:defRPr sz="2747">
                <a:solidFill>
                  <a:schemeClr val="tx1">
                    <a:tint val="75000"/>
                  </a:schemeClr>
                </a:solidFill>
              </a:defRPr>
            </a:lvl2pPr>
            <a:lvl3pPr marL="1399499" indent="0">
              <a:buNone/>
              <a:defRPr sz="2473">
                <a:solidFill>
                  <a:schemeClr val="tx1">
                    <a:tint val="75000"/>
                  </a:schemeClr>
                </a:solidFill>
              </a:defRPr>
            </a:lvl3pPr>
            <a:lvl4pPr marL="2099249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4pPr>
            <a:lvl5pPr marL="2798996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5pPr>
            <a:lvl6pPr marL="3498747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6pPr>
            <a:lvl7pPr marL="4198497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7pPr>
            <a:lvl8pPr marL="4898245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8pPr>
            <a:lvl9pPr marL="5597994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899C0-9FB5-3542-BE56-D48B7518B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6FAA43-59DD-584B-8F6B-AA19B0A68F9C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E6007-C177-0544-B679-A55458BD3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5A214-AA21-394D-934A-E4051985D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C17B3E-2420-2A4B-87D6-54A34AE5A7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0268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762000"/>
            <a:ext cx="1243584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4442" y="5863486"/>
            <a:ext cx="22424813" cy="16584718"/>
          </a:xfrm>
        </p:spPr>
        <p:txBody>
          <a:bodyPr/>
          <a:lstStyle>
            <a:lvl1pPr>
              <a:defRPr sz="4258"/>
            </a:lvl1pPr>
            <a:lvl2pPr>
              <a:defRPr sz="3709"/>
            </a:lvl2pPr>
            <a:lvl3pPr>
              <a:defRPr sz="3022"/>
            </a:lvl3pPr>
            <a:lvl4pPr>
              <a:defRPr sz="2747"/>
            </a:lvl4pPr>
            <a:lvl5pPr>
              <a:defRPr sz="2747"/>
            </a:lvl5pPr>
            <a:lvl6pPr>
              <a:defRPr sz="2747"/>
            </a:lvl6pPr>
            <a:lvl7pPr>
              <a:defRPr sz="2747"/>
            </a:lvl7pPr>
            <a:lvl8pPr>
              <a:defRPr sz="2747"/>
            </a:lvl8pPr>
            <a:lvl9pPr>
              <a:defRPr sz="27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59549" y="5863486"/>
            <a:ext cx="22424813" cy="16584718"/>
          </a:xfrm>
        </p:spPr>
        <p:txBody>
          <a:bodyPr/>
          <a:lstStyle>
            <a:lvl1pPr>
              <a:defRPr sz="4258"/>
            </a:lvl1pPr>
            <a:lvl2pPr>
              <a:defRPr sz="3709"/>
            </a:lvl2pPr>
            <a:lvl3pPr>
              <a:defRPr sz="3022"/>
            </a:lvl3pPr>
            <a:lvl4pPr>
              <a:defRPr sz="2747"/>
            </a:lvl4pPr>
            <a:lvl5pPr>
              <a:defRPr sz="2747"/>
            </a:lvl5pPr>
            <a:lvl6pPr>
              <a:defRPr sz="2747"/>
            </a:lvl6pPr>
            <a:lvl7pPr>
              <a:defRPr sz="2747"/>
            </a:lvl7pPr>
            <a:lvl8pPr>
              <a:defRPr sz="2747"/>
            </a:lvl8pPr>
            <a:lvl9pPr>
              <a:defRPr sz="27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CB0FA58-EAF8-EB46-8D1E-CCE93A63A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8909F8-45A0-BC4D-8D59-D384A5AF35EA}" type="datetime1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EC9D0B4-C21B-4F4A-B384-1A35FE00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9336A19-5348-DE43-9D00-5FA119B3A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03FEF-15BB-494B-9A10-F57A756C3D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16160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762000"/>
            <a:ext cx="1243584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4442" y="5863486"/>
            <a:ext cx="22424813" cy="16584718"/>
          </a:xfrm>
        </p:spPr>
        <p:txBody>
          <a:bodyPr/>
          <a:lstStyle>
            <a:lvl1pPr>
              <a:defRPr sz="4258"/>
            </a:lvl1pPr>
            <a:lvl2pPr>
              <a:defRPr sz="3709"/>
            </a:lvl2pPr>
            <a:lvl3pPr>
              <a:defRPr sz="3022"/>
            </a:lvl3pPr>
            <a:lvl4pPr>
              <a:defRPr sz="2747"/>
            </a:lvl4pPr>
            <a:lvl5pPr>
              <a:defRPr sz="2747"/>
            </a:lvl5pPr>
            <a:lvl6pPr>
              <a:defRPr sz="2747"/>
            </a:lvl6pPr>
            <a:lvl7pPr>
              <a:defRPr sz="2747"/>
            </a:lvl7pPr>
            <a:lvl8pPr>
              <a:defRPr sz="2747"/>
            </a:lvl8pPr>
            <a:lvl9pPr>
              <a:defRPr sz="27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59549" y="5863486"/>
            <a:ext cx="22424813" cy="16584718"/>
          </a:xfrm>
        </p:spPr>
        <p:txBody>
          <a:bodyPr/>
          <a:lstStyle>
            <a:lvl1pPr>
              <a:defRPr sz="4258"/>
            </a:lvl1pPr>
            <a:lvl2pPr>
              <a:defRPr sz="3709"/>
            </a:lvl2pPr>
            <a:lvl3pPr>
              <a:defRPr sz="3022"/>
            </a:lvl3pPr>
            <a:lvl4pPr>
              <a:defRPr sz="2747"/>
            </a:lvl4pPr>
            <a:lvl5pPr>
              <a:defRPr sz="2747"/>
            </a:lvl5pPr>
            <a:lvl6pPr>
              <a:defRPr sz="2747"/>
            </a:lvl6pPr>
            <a:lvl7pPr>
              <a:defRPr sz="2747"/>
            </a:lvl7pPr>
            <a:lvl8pPr>
              <a:defRPr sz="2747"/>
            </a:lvl8pPr>
            <a:lvl9pPr>
              <a:defRPr sz="27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269C0E8-545A-D643-A34B-6EDEE67F9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C165DC-DE60-FA47-8E4F-096C23FDF578}" type="datetime1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C88DD35-2A5A-7941-B893-6F8EF9553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58135EC-79A5-7044-ADD2-DA6BCE0EE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17C534-454B-BA43-84C6-E458B98280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05178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311256"/>
            <a:ext cx="12435840" cy="1295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0882" y="1739795"/>
            <a:ext cx="6105173" cy="725064"/>
          </a:xfrm>
        </p:spPr>
        <p:txBody>
          <a:bodyPr anchor="b"/>
          <a:lstStyle>
            <a:lvl1pPr marL="0" indent="0">
              <a:buNone/>
              <a:defRPr sz="3709" b="1"/>
            </a:lvl1pPr>
            <a:lvl2pPr marL="699749" indent="0">
              <a:buNone/>
              <a:defRPr sz="3022" b="1"/>
            </a:lvl2pPr>
            <a:lvl3pPr marL="1399499" indent="0">
              <a:buNone/>
              <a:defRPr sz="2747" b="1"/>
            </a:lvl3pPr>
            <a:lvl4pPr marL="2099249" indent="0">
              <a:buNone/>
              <a:defRPr sz="2473" b="1"/>
            </a:lvl4pPr>
            <a:lvl5pPr marL="2798996" indent="0">
              <a:buNone/>
              <a:defRPr sz="2473" b="1"/>
            </a:lvl5pPr>
            <a:lvl6pPr marL="3498747" indent="0">
              <a:buNone/>
              <a:defRPr sz="2473" b="1"/>
            </a:lvl6pPr>
            <a:lvl7pPr marL="4198497" indent="0">
              <a:buNone/>
              <a:defRPr sz="2473" b="1"/>
            </a:lvl7pPr>
            <a:lvl8pPr marL="4898245" indent="0">
              <a:buNone/>
              <a:defRPr sz="2473" b="1"/>
            </a:lvl8pPr>
            <a:lvl9pPr marL="5597994" indent="0">
              <a:buNone/>
              <a:defRPr sz="24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882" y="2464859"/>
            <a:ext cx="6105173" cy="4478126"/>
          </a:xfrm>
        </p:spPr>
        <p:txBody>
          <a:bodyPr/>
          <a:lstStyle>
            <a:lvl1pPr>
              <a:defRPr sz="3709"/>
            </a:lvl1pPr>
            <a:lvl2pPr>
              <a:defRPr sz="3022"/>
            </a:lvl2pPr>
            <a:lvl3pPr>
              <a:defRPr sz="2747"/>
            </a:lvl3pPr>
            <a:lvl4pPr>
              <a:defRPr sz="2473"/>
            </a:lvl4pPr>
            <a:lvl5pPr>
              <a:defRPr sz="2473"/>
            </a:lvl5pPr>
            <a:lvl6pPr>
              <a:defRPr sz="2473"/>
            </a:lvl6pPr>
            <a:lvl7pPr>
              <a:defRPr sz="2473"/>
            </a:lvl7pPr>
            <a:lvl8pPr>
              <a:defRPr sz="2473"/>
            </a:lvl8pPr>
            <a:lvl9pPr>
              <a:defRPr sz="247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19150" y="1739795"/>
            <a:ext cx="6107570" cy="725064"/>
          </a:xfrm>
        </p:spPr>
        <p:txBody>
          <a:bodyPr anchor="b"/>
          <a:lstStyle>
            <a:lvl1pPr marL="0" indent="0">
              <a:buNone/>
              <a:defRPr sz="3709" b="1"/>
            </a:lvl1pPr>
            <a:lvl2pPr marL="699749" indent="0">
              <a:buNone/>
              <a:defRPr sz="3022" b="1"/>
            </a:lvl2pPr>
            <a:lvl3pPr marL="1399499" indent="0">
              <a:buNone/>
              <a:defRPr sz="2747" b="1"/>
            </a:lvl3pPr>
            <a:lvl4pPr marL="2099249" indent="0">
              <a:buNone/>
              <a:defRPr sz="2473" b="1"/>
            </a:lvl4pPr>
            <a:lvl5pPr marL="2798996" indent="0">
              <a:buNone/>
              <a:defRPr sz="2473" b="1"/>
            </a:lvl5pPr>
            <a:lvl6pPr marL="3498747" indent="0">
              <a:buNone/>
              <a:defRPr sz="2473" b="1"/>
            </a:lvl6pPr>
            <a:lvl7pPr marL="4198497" indent="0">
              <a:buNone/>
              <a:defRPr sz="2473" b="1"/>
            </a:lvl7pPr>
            <a:lvl8pPr marL="4898245" indent="0">
              <a:buNone/>
              <a:defRPr sz="2473" b="1"/>
            </a:lvl8pPr>
            <a:lvl9pPr marL="5597994" indent="0">
              <a:buNone/>
              <a:defRPr sz="24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19150" y="2464859"/>
            <a:ext cx="6107570" cy="4478126"/>
          </a:xfrm>
        </p:spPr>
        <p:txBody>
          <a:bodyPr/>
          <a:lstStyle>
            <a:lvl1pPr>
              <a:defRPr sz="3709"/>
            </a:lvl1pPr>
            <a:lvl2pPr>
              <a:defRPr sz="3022"/>
            </a:lvl2pPr>
            <a:lvl3pPr>
              <a:defRPr sz="2747"/>
            </a:lvl3pPr>
            <a:lvl4pPr>
              <a:defRPr sz="2473"/>
            </a:lvl4pPr>
            <a:lvl5pPr>
              <a:defRPr sz="2473"/>
            </a:lvl5pPr>
            <a:lvl6pPr>
              <a:defRPr sz="2473"/>
            </a:lvl6pPr>
            <a:lvl7pPr>
              <a:defRPr sz="2473"/>
            </a:lvl7pPr>
            <a:lvl8pPr>
              <a:defRPr sz="2473"/>
            </a:lvl8pPr>
            <a:lvl9pPr>
              <a:defRPr sz="247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A0D50D1-8E1F-2A45-8044-E0D4D38C6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D48C28-037A-324A-A013-AD6FFA813F1D}" type="datetime1">
              <a:rPr lang="en-US" smtClean="0"/>
              <a:t>5/21/18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AC8C1F3-5B22-0945-AC4E-341338BBC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00E9E4C-5421-2142-AD88-431CE7F33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6B805E-4C73-2048-84A1-C2215EA35D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4752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762000"/>
            <a:ext cx="1243584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8890E3D-CBF4-8743-8BBA-95C2D41E5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E5A45C-A29F-2743-B28F-7E08BE832B14}" type="datetime1">
              <a:rPr lang="en-US" smtClean="0"/>
              <a:t>5/21/18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CE532D0-C86D-794E-A319-3C6E86299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01E9C80-3115-7247-89AC-13EA5D477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298887-9808-BF4C-8446-6EEBE4A1AA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74951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DA6F930-D33A-EA47-BA9D-622BBF966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F7E758-9CDF-5840-97CE-C8AEA5C6C2F2}" type="datetime1">
              <a:rPr lang="en-US" smtClean="0"/>
              <a:t>5/21/18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811D883-9D8A-C84E-9C4C-34EFA8F84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7AC6DF4-2932-634F-8072-3F855D514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1998E7-DC9A-414C-BBFB-68321E1DB3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84016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1" y="309457"/>
            <a:ext cx="4545895" cy="1316990"/>
          </a:xfrm>
          <a:prstGeom prst="rect">
            <a:avLst/>
          </a:prstGeom>
        </p:spPr>
        <p:txBody>
          <a:bodyPr anchor="b"/>
          <a:lstStyle>
            <a:lvl1pPr algn="l">
              <a:defRPr sz="302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2300" y="309457"/>
            <a:ext cx="7724422" cy="6633528"/>
          </a:xfrm>
        </p:spPr>
        <p:txBody>
          <a:bodyPr/>
          <a:lstStyle>
            <a:lvl1pPr>
              <a:defRPr sz="4945"/>
            </a:lvl1pPr>
            <a:lvl2pPr>
              <a:defRPr sz="4258"/>
            </a:lvl2pPr>
            <a:lvl3pPr>
              <a:defRPr sz="3709"/>
            </a:lvl3pPr>
            <a:lvl4pPr>
              <a:defRPr sz="3022"/>
            </a:lvl4pPr>
            <a:lvl5pPr>
              <a:defRPr sz="3022"/>
            </a:lvl5pPr>
            <a:lvl6pPr>
              <a:defRPr sz="3022"/>
            </a:lvl6pPr>
            <a:lvl7pPr>
              <a:defRPr sz="3022"/>
            </a:lvl7pPr>
            <a:lvl8pPr>
              <a:defRPr sz="3022"/>
            </a:lvl8pPr>
            <a:lvl9pPr>
              <a:defRPr sz="30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0881" y="1626447"/>
            <a:ext cx="4545895" cy="5316538"/>
          </a:xfrm>
        </p:spPr>
        <p:txBody>
          <a:bodyPr/>
          <a:lstStyle>
            <a:lvl1pPr marL="0" indent="0">
              <a:buNone/>
              <a:defRPr sz="2061"/>
            </a:lvl1pPr>
            <a:lvl2pPr marL="699749" indent="0">
              <a:buNone/>
              <a:defRPr sz="1786"/>
            </a:lvl2pPr>
            <a:lvl3pPr marL="1399499" indent="0">
              <a:buNone/>
              <a:defRPr sz="1511"/>
            </a:lvl3pPr>
            <a:lvl4pPr marL="2099249" indent="0">
              <a:buNone/>
              <a:defRPr sz="1374"/>
            </a:lvl4pPr>
            <a:lvl5pPr marL="2798996" indent="0">
              <a:buNone/>
              <a:defRPr sz="1374"/>
            </a:lvl5pPr>
            <a:lvl6pPr marL="3498747" indent="0">
              <a:buNone/>
              <a:defRPr sz="1374"/>
            </a:lvl6pPr>
            <a:lvl7pPr marL="4198497" indent="0">
              <a:buNone/>
              <a:defRPr sz="1374"/>
            </a:lvl7pPr>
            <a:lvl8pPr marL="4898245" indent="0">
              <a:buNone/>
              <a:defRPr sz="1374"/>
            </a:lvl8pPr>
            <a:lvl9pPr marL="5597994" indent="0">
              <a:buNone/>
              <a:defRPr sz="137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31F1D62-F89B-0B4E-85CA-B767B07F3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7B413C-3076-9244-9F4C-1A1E4794341D}" type="datetime1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455A6B8-F9AD-6442-8D78-551420485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E7ABAF5-EFB9-1546-8776-9AEF00358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549F5C-B958-624F-8BDC-DEA18413F4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90008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8347" y="5440682"/>
            <a:ext cx="8290560" cy="642303"/>
          </a:xfrm>
          <a:prstGeom prst="rect">
            <a:avLst/>
          </a:prstGeom>
        </p:spPr>
        <p:txBody>
          <a:bodyPr anchor="b"/>
          <a:lstStyle>
            <a:lvl1pPr algn="l">
              <a:defRPr sz="302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08347" y="694478"/>
            <a:ext cx="8290560" cy="4663440"/>
          </a:xfrm>
        </p:spPr>
        <p:txBody>
          <a:bodyPr rtlCol="0">
            <a:normAutofit/>
          </a:bodyPr>
          <a:lstStyle>
            <a:lvl1pPr marL="0" indent="0">
              <a:buNone/>
              <a:defRPr sz="4945"/>
            </a:lvl1pPr>
            <a:lvl2pPr marL="699749" indent="0">
              <a:buNone/>
              <a:defRPr sz="4258"/>
            </a:lvl2pPr>
            <a:lvl3pPr marL="1399499" indent="0">
              <a:buNone/>
              <a:defRPr sz="3709"/>
            </a:lvl3pPr>
            <a:lvl4pPr marL="2099249" indent="0">
              <a:buNone/>
              <a:defRPr sz="3022"/>
            </a:lvl4pPr>
            <a:lvl5pPr marL="2798996" indent="0">
              <a:buNone/>
              <a:defRPr sz="3022"/>
            </a:lvl5pPr>
            <a:lvl6pPr marL="3498747" indent="0">
              <a:buNone/>
              <a:defRPr sz="3022"/>
            </a:lvl6pPr>
            <a:lvl7pPr marL="4198497" indent="0">
              <a:buNone/>
              <a:defRPr sz="3022"/>
            </a:lvl7pPr>
            <a:lvl8pPr marL="4898245" indent="0">
              <a:buNone/>
              <a:defRPr sz="3022"/>
            </a:lvl8pPr>
            <a:lvl9pPr marL="5597994" indent="0">
              <a:buNone/>
              <a:defRPr sz="3022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08347" y="6082985"/>
            <a:ext cx="8290560" cy="912177"/>
          </a:xfrm>
        </p:spPr>
        <p:txBody>
          <a:bodyPr/>
          <a:lstStyle>
            <a:lvl1pPr marL="0" indent="0">
              <a:buNone/>
              <a:defRPr sz="2061"/>
            </a:lvl1pPr>
            <a:lvl2pPr marL="699749" indent="0">
              <a:buNone/>
              <a:defRPr sz="1786"/>
            </a:lvl2pPr>
            <a:lvl3pPr marL="1399499" indent="0">
              <a:buNone/>
              <a:defRPr sz="1511"/>
            </a:lvl3pPr>
            <a:lvl4pPr marL="2099249" indent="0">
              <a:buNone/>
              <a:defRPr sz="1374"/>
            </a:lvl4pPr>
            <a:lvl5pPr marL="2798996" indent="0">
              <a:buNone/>
              <a:defRPr sz="1374"/>
            </a:lvl5pPr>
            <a:lvl6pPr marL="3498747" indent="0">
              <a:buNone/>
              <a:defRPr sz="1374"/>
            </a:lvl6pPr>
            <a:lvl7pPr marL="4198497" indent="0">
              <a:buNone/>
              <a:defRPr sz="1374"/>
            </a:lvl7pPr>
            <a:lvl8pPr marL="4898245" indent="0">
              <a:buNone/>
              <a:defRPr sz="1374"/>
            </a:lvl8pPr>
            <a:lvl9pPr marL="5597994" indent="0">
              <a:buNone/>
              <a:defRPr sz="137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94C2475-C443-8248-A567-DB6B5BB7E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755579-0841-A843-B568-111B73E2696A}" type="datetime1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7DEAC78-BBDA-3C45-85D6-051F9AAA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2C6D116-1E65-F749-95F4-E3C2A4413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3161AA-E5BE-C44C-92F1-6F8687A8DC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96499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762000"/>
            <a:ext cx="1243584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BE88B-CA2A-2F4E-A46B-03592F29A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ED8B4-B1D6-1A40-BCD6-CA99523A48BF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40BFE-FABA-8849-B47B-C9F3A812E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4E7CF-57E7-DC44-878E-782054488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A76A5D-AC15-654B-BBD7-6DD51E2791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09361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314381" y="1005736"/>
            <a:ext cx="11269981" cy="2144246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4440" y="1005736"/>
            <a:ext cx="33579647" cy="2144246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7C23C-59DE-8B49-96EF-8CFE59749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98D1FF-289A-1E4A-A29A-561083B8FBA1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F7B6B-5ACE-564C-AE9B-038F9E26C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41D9E-CE42-ED49-8AD4-187A487F5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0074F5-65A7-7840-9AD9-77C1796854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71379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320" y="2414483"/>
            <a:ext cx="11744960" cy="16660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2640" y="4404360"/>
            <a:ext cx="967232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99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994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99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98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98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98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98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597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6C5B2-9D7A-314D-BCAD-B61834C7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D42021-0CAB-2440-B1A8-7A2E22E6441F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AED20-B7C4-3047-8C5F-AF46214FF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0619E-7341-0B40-AC5D-72247944D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D0B1D-FFD7-3140-93ED-E8BA991FCA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326966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762000"/>
            <a:ext cx="1243584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4DC38-AF15-8948-B010-E60270DF9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3DC354-71BA-D349-9C69-5D9C2FED334F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0236C-EEEF-8948-83E4-B79EDEBC7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1669F-4D21-584E-8A32-AE05E65CE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3B2B2-C270-1846-A562-F4DAEF3C9B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1472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311256"/>
            <a:ext cx="12435840" cy="1295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0882" y="1739795"/>
            <a:ext cx="6105173" cy="725064"/>
          </a:xfrm>
        </p:spPr>
        <p:txBody>
          <a:bodyPr anchor="b"/>
          <a:lstStyle>
            <a:lvl1pPr marL="0" indent="0">
              <a:buNone/>
              <a:defRPr sz="3709" b="1"/>
            </a:lvl1pPr>
            <a:lvl2pPr marL="699749" indent="0">
              <a:buNone/>
              <a:defRPr sz="3022" b="1"/>
            </a:lvl2pPr>
            <a:lvl3pPr marL="1399499" indent="0">
              <a:buNone/>
              <a:defRPr sz="2747" b="1"/>
            </a:lvl3pPr>
            <a:lvl4pPr marL="2099249" indent="0">
              <a:buNone/>
              <a:defRPr sz="2473" b="1"/>
            </a:lvl4pPr>
            <a:lvl5pPr marL="2798996" indent="0">
              <a:buNone/>
              <a:defRPr sz="2473" b="1"/>
            </a:lvl5pPr>
            <a:lvl6pPr marL="3498747" indent="0">
              <a:buNone/>
              <a:defRPr sz="2473" b="1"/>
            </a:lvl6pPr>
            <a:lvl7pPr marL="4198497" indent="0">
              <a:buNone/>
              <a:defRPr sz="2473" b="1"/>
            </a:lvl7pPr>
            <a:lvl8pPr marL="4898245" indent="0">
              <a:buNone/>
              <a:defRPr sz="2473" b="1"/>
            </a:lvl8pPr>
            <a:lvl9pPr marL="5597994" indent="0">
              <a:buNone/>
              <a:defRPr sz="24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882" y="2464859"/>
            <a:ext cx="6105173" cy="4478126"/>
          </a:xfrm>
        </p:spPr>
        <p:txBody>
          <a:bodyPr/>
          <a:lstStyle>
            <a:lvl1pPr>
              <a:defRPr sz="3709"/>
            </a:lvl1pPr>
            <a:lvl2pPr>
              <a:defRPr sz="3022"/>
            </a:lvl2pPr>
            <a:lvl3pPr>
              <a:defRPr sz="2747"/>
            </a:lvl3pPr>
            <a:lvl4pPr>
              <a:defRPr sz="2473"/>
            </a:lvl4pPr>
            <a:lvl5pPr>
              <a:defRPr sz="2473"/>
            </a:lvl5pPr>
            <a:lvl6pPr>
              <a:defRPr sz="2473"/>
            </a:lvl6pPr>
            <a:lvl7pPr>
              <a:defRPr sz="2473"/>
            </a:lvl7pPr>
            <a:lvl8pPr>
              <a:defRPr sz="2473"/>
            </a:lvl8pPr>
            <a:lvl9pPr>
              <a:defRPr sz="247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19150" y="1739795"/>
            <a:ext cx="6107570" cy="725064"/>
          </a:xfrm>
        </p:spPr>
        <p:txBody>
          <a:bodyPr anchor="b"/>
          <a:lstStyle>
            <a:lvl1pPr marL="0" indent="0">
              <a:buNone/>
              <a:defRPr sz="3709" b="1"/>
            </a:lvl1pPr>
            <a:lvl2pPr marL="699749" indent="0">
              <a:buNone/>
              <a:defRPr sz="3022" b="1"/>
            </a:lvl2pPr>
            <a:lvl3pPr marL="1399499" indent="0">
              <a:buNone/>
              <a:defRPr sz="2747" b="1"/>
            </a:lvl3pPr>
            <a:lvl4pPr marL="2099249" indent="0">
              <a:buNone/>
              <a:defRPr sz="2473" b="1"/>
            </a:lvl4pPr>
            <a:lvl5pPr marL="2798996" indent="0">
              <a:buNone/>
              <a:defRPr sz="2473" b="1"/>
            </a:lvl5pPr>
            <a:lvl6pPr marL="3498747" indent="0">
              <a:buNone/>
              <a:defRPr sz="2473" b="1"/>
            </a:lvl6pPr>
            <a:lvl7pPr marL="4198497" indent="0">
              <a:buNone/>
              <a:defRPr sz="2473" b="1"/>
            </a:lvl7pPr>
            <a:lvl8pPr marL="4898245" indent="0">
              <a:buNone/>
              <a:defRPr sz="2473" b="1"/>
            </a:lvl8pPr>
            <a:lvl9pPr marL="5597994" indent="0">
              <a:buNone/>
              <a:defRPr sz="24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19150" y="2464859"/>
            <a:ext cx="6107570" cy="4478126"/>
          </a:xfrm>
        </p:spPr>
        <p:txBody>
          <a:bodyPr/>
          <a:lstStyle>
            <a:lvl1pPr>
              <a:defRPr sz="3709"/>
            </a:lvl1pPr>
            <a:lvl2pPr>
              <a:defRPr sz="3022"/>
            </a:lvl2pPr>
            <a:lvl3pPr>
              <a:defRPr sz="2747"/>
            </a:lvl3pPr>
            <a:lvl4pPr>
              <a:defRPr sz="2473"/>
            </a:lvl4pPr>
            <a:lvl5pPr>
              <a:defRPr sz="2473"/>
            </a:lvl5pPr>
            <a:lvl6pPr>
              <a:defRPr sz="2473"/>
            </a:lvl6pPr>
            <a:lvl7pPr>
              <a:defRPr sz="2473"/>
            </a:lvl7pPr>
            <a:lvl8pPr>
              <a:defRPr sz="2473"/>
            </a:lvl8pPr>
            <a:lvl9pPr>
              <a:defRPr sz="247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CBBEDD5-B3F6-9048-A241-0CDE207B9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195E4-D4E1-EC49-A490-52EB1107E63F}" type="datetime1">
              <a:rPr lang="en-US" smtClean="0"/>
              <a:t>5/21/18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831E3DE-0EE3-AD45-A584-16A9CD046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F587A2B-009F-EB40-A0BC-28C104B0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7C2CF8-CFF5-1741-A304-94287B2535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82139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2751" y="1447800"/>
            <a:ext cx="8060267" cy="533400"/>
          </a:xfrm>
          <a:prstGeom prst="rect">
            <a:avLst/>
          </a:prstGeom>
        </p:spPr>
        <p:txBody>
          <a:bodyPr/>
          <a:lstStyle>
            <a:lvl1pPr>
              <a:defRPr sz="384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90C58-48B7-7C4C-A41B-8C05FC47B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339057-9694-4048-8485-5D3C27054CDF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CCAAA-33B1-8E4B-A893-108EAC325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AD3DE-8395-F641-AEB4-E74D93CD2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3468C1-2432-E84F-9464-26E06F4989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73960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495" y="4994489"/>
            <a:ext cx="11744960" cy="1543685"/>
          </a:xfrm>
          <a:prstGeom prst="rect">
            <a:avLst/>
          </a:prstGeom>
        </p:spPr>
        <p:txBody>
          <a:bodyPr anchor="t"/>
          <a:lstStyle>
            <a:lvl1pPr algn="l">
              <a:defRPr sz="6044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1495" y="3294275"/>
            <a:ext cx="11744960" cy="1700212"/>
          </a:xfrm>
        </p:spPr>
        <p:txBody>
          <a:bodyPr anchor="b"/>
          <a:lstStyle>
            <a:lvl1pPr marL="0" indent="0">
              <a:buNone/>
              <a:defRPr sz="3022">
                <a:solidFill>
                  <a:schemeClr val="tx1">
                    <a:tint val="75000"/>
                  </a:schemeClr>
                </a:solidFill>
              </a:defRPr>
            </a:lvl1pPr>
            <a:lvl2pPr marL="699749" indent="0">
              <a:buNone/>
              <a:defRPr sz="2747">
                <a:solidFill>
                  <a:schemeClr val="tx1">
                    <a:tint val="75000"/>
                  </a:schemeClr>
                </a:solidFill>
              </a:defRPr>
            </a:lvl2pPr>
            <a:lvl3pPr marL="1399499" indent="0">
              <a:buNone/>
              <a:defRPr sz="2473">
                <a:solidFill>
                  <a:schemeClr val="tx1">
                    <a:tint val="75000"/>
                  </a:schemeClr>
                </a:solidFill>
              </a:defRPr>
            </a:lvl3pPr>
            <a:lvl4pPr marL="2099249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4pPr>
            <a:lvl5pPr marL="2798996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5pPr>
            <a:lvl6pPr marL="3498747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6pPr>
            <a:lvl7pPr marL="4198497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7pPr>
            <a:lvl8pPr marL="4898245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8pPr>
            <a:lvl9pPr marL="5597994" indent="0">
              <a:buNone/>
              <a:defRPr sz="20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9DE56-FDCF-CF4B-9F80-A7AEC55D9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F9527-19BE-4047-98AE-BFB79B2865AC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EDFC4-CA65-6344-B562-A18B942FC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54B97-A890-424A-BFC0-14A687E0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2A5622-F638-964C-9172-E0D1362D1D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02128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762000"/>
            <a:ext cx="1243584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4442" y="5863486"/>
            <a:ext cx="22424813" cy="16584718"/>
          </a:xfrm>
        </p:spPr>
        <p:txBody>
          <a:bodyPr/>
          <a:lstStyle>
            <a:lvl1pPr>
              <a:defRPr sz="4258"/>
            </a:lvl1pPr>
            <a:lvl2pPr>
              <a:defRPr sz="3709"/>
            </a:lvl2pPr>
            <a:lvl3pPr>
              <a:defRPr sz="3022"/>
            </a:lvl3pPr>
            <a:lvl4pPr>
              <a:defRPr sz="2747"/>
            </a:lvl4pPr>
            <a:lvl5pPr>
              <a:defRPr sz="2747"/>
            </a:lvl5pPr>
            <a:lvl6pPr>
              <a:defRPr sz="2747"/>
            </a:lvl6pPr>
            <a:lvl7pPr>
              <a:defRPr sz="2747"/>
            </a:lvl7pPr>
            <a:lvl8pPr>
              <a:defRPr sz="2747"/>
            </a:lvl8pPr>
            <a:lvl9pPr>
              <a:defRPr sz="27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59549" y="5863486"/>
            <a:ext cx="22424813" cy="16584718"/>
          </a:xfrm>
        </p:spPr>
        <p:txBody>
          <a:bodyPr/>
          <a:lstStyle>
            <a:lvl1pPr>
              <a:defRPr sz="4258"/>
            </a:lvl1pPr>
            <a:lvl2pPr>
              <a:defRPr sz="3709"/>
            </a:lvl2pPr>
            <a:lvl3pPr>
              <a:defRPr sz="3022"/>
            </a:lvl3pPr>
            <a:lvl4pPr>
              <a:defRPr sz="2747"/>
            </a:lvl4pPr>
            <a:lvl5pPr>
              <a:defRPr sz="2747"/>
            </a:lvl5pPr>
            <a:lvl6pPr>
              <a:defRPr sz="2747"/>
            </a:lvl6pPr>
            <a:lvl7pPr>
              <a:defRPr sz="2747"/>
            </a:lvl7pPr>
            <a:lvl8pPr>
              <a:defRPr sz="2747"/>
            </a:lvl8pPr>
            <a:lvl9pPr>
              <a:defRPr sz="27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10EB93E-2459-354F-A5F7-EDED5D09C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A55633-C751-8D4C-A6FD-1A5986D50285}" type="datetime1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276B3B6-E1F8-D949-8890-26892D66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F38E40-FBEF-7243-BAED-3AE73BAF6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70BFA9-8169-4E43-A6C8-52D1643A5D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640344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311256"/>
            <a:ext cx="12435840" cy="1295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0882" y="1739795"/>
            <a:ext cx="6105173" cy="725064"/>
          </a:xfrm>
        </p:spPr>
        <p:txBody>
          <a:bodyPr anchor="b"/>
          <a:lstStyle>
            <a:lvl1pPr marL="0" indent="0">
              <a:buNone/>
              <a:defRPr sz="3709" b="1"/>
            </a:lvl1pPr>
            <a:lvl2pPr marL="699749" indent="0">
              <a:buNone/>
              <a:defRPr sz="3022" b="1"/>
            </a:lvl2pPr>
            <a:lvl3pPr marL="1399499" indent="0">
              <a:buNone/>
              <a:defRPr sz="2747" b="1"/>
            </a:lvl3pPr>
            <a:lvl4pPr marL="2099249" indent="0">
              <a:buNone/>
              <a:defRPr sz="2473" b="1"/>
            </a:lvl4pPr>
            <a:lvl5pPr marL="2798996" indent="0">
              <a:buNone/>
              <a:defRPr sz="2473" b="1"/>
            </a:lvl5pPr>
            <a:lvl6pPr marL="3498747" indent="0">
              <a:buNone/>
              <a:defRPr sz="2473" b="1"/>
            </a:lvl6pPr>
            <a:lvl7pPr marL="4198497" indent="0">
              <a:buNone/>
              <a:defRPr sz="2473" b="1"/>
            </a:lvl7pPr>
            <a:lvl8pPr marL="4898245" indent="0">
              <a:buNone/>
              <a:defRPr sz="2473" b="1"/>
            </a:lvl8pPr>
            <a:lvl9pPr marL="5597994" indent="0">
              <a:buNone/>
              <a:defRPr sz="24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882" y="2464859"/>
            <a:ext cx="6105173" cy="4478126"/>
          </a:xfrm>
        </p:spPr>
        <p:txBody>
          <a:bodyPr/>
          <a:lstStyle>
            <a:lvl1pPr>
              <a:defRPr sz="3709"/>
            </a:lvl1pPr>
            <a:lvl2pPr>
              <a:defRPr sz="3022"/>
            </a:lvl2pPr>
            <a:lvl3pPr>
              <a:defRPr sz="2747"/>
            </a:lvl3pPr>
            <a:lvl4pPr>
              <a:defRPr sz="2473"/>
            </a:lvl4pPr>
            <a:lvl5pPr>
              <a:defRPr sz="2473"/>
            </a:lvl5pPr>
            <a:lvl6pPr>
              <a:defRPr sz="2473"/>
            </a:lvl6pPr>
            <a:lvl7pPr>
              <a:defRPr sz="2473"/>
            </a:lvl7pPr>
            <a:lvl8pPr>
              <a:defRPr sz="2473"/>
            </a:lvl8pPr>
            <a:lvl9pPr>
              <a:defRPr sz="247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19150" y="1739795"/>
            <a:ext cx="6107570" cy="725064"/>
          </a:xfrm>
        </p:spPr>
        <p:txBody>
          <a:bodyPr anchor="b"/>
          <a:lstStyle>
            <a:lvl1pPr marL="0" indent="0">
              <a:buNone/>
              <a:defRPr sz="3709" b="1"/>
            </a:lvl1pPr>
            <a:lvl2pPr marL="699749" indent="0">
              <a:buNone/>
              <a:defRPr sz="3022" b="1"/>
            </a:lvl2pPr>
            <a:lvl3pPr marL="1399499" indent="0">
              <a:buNone/>
              <a:defRPr sz="2747" b="1"/>
            </a:lvl3pPr>
            <a:lvl4pPr marL="2099249" indent="0">
              <a:buNone/>
              <a:defRPr sz="2473" b="1"/>
            </a:lvl4pPr>
            <a:lvl5pPr marL="2798996" indent="0">
              <a:buNone/>
              <a:defRPr sz="2473" b="1"/>
            </a:lvl5pPr>
            <a:lvl6pPr marL="3498747" indent="0">
              <a:buNone/>
              <a:defRPr sz="2473" b="1"/>
            </a:lvl6pPr>
            <a:lvl7pPr marL="4198497" indent="0">
              <a:buNone/>
              <a:defRPr sz="2473" b="1"/>
            </a:lvl7pPr>
            <a:lvl8pPr marL="4898245" indent="0">
              <a:buNone/>
              <a:defRPr sz="2473" b="1"/>
            </a:lvl8pPr>
            <a:lvl9pPr marL="5597994" indent="0">
              <a:buNone/>
              <a:defRPr sz="24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19150" y="2464859"/>
            <a:ext cx="6107570" cy="4478126"/>
          </a:xfrm>
        </p:spPr>
        <p:txBody>
          <a:bodyPr/>
          <a:lstStyle>
            <a:lvl1pPr>
              <a:defRPr sz="3709"/>
            </a:lvl1pPr>
            <a:lvl2pPr>
              <a:defRPr sz="3022"/>
            </a:lvl2pPr>
            <a:lvl3pPr>
              <a:defRPr sz="2747"/>
            </a:lvl3pPr>
            <a:lvl4pPr>
              <a:defRPr sz="2473"/>
            </a:lvl4pPr>
            <a:lvl5pPr>
              <a:defRPr sz="2473"/>
            </a:lvl5pPr>
            <a:lvl6pPr>
              <a:defRPr sz="2473"/>
            </a:lvl6pPr>
            <a:lvl7pPr>
              <a:defRPr sz="2473"/>
            </a:lvl7pPr>
            <a:lvl8pPr>
              <a:defRPr sz="2473"/>
            </a:lvl8pPr>
            <a:lvl9pPr>
              <a:defRPr sz="247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81CF0AB-BB71-0A4A-98EB-55C327D5C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4D5124-4B05-8A43-B11F-2050B9117FD3}" type="datetime1">
              <a:rPr lang="en-US" smtClean="0"/>
              <a:t>5/21/18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61B39C5-B451-434F-9FD7-894014A43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842D157-633F-CB4C-B122-A1AD2CF7D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89D01D-21E4-0A47-86E0-75C60504F0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34111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762000"/>
            <a:ext cx="1243584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BD8234B-A833-A546-AAE6-21FA66DE1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5C7AE4-962F-984B-B9D5-A5DB47ACF8F9}" type="datetime1">
              <a:rPr lang="en-US" smtClean="0"/>
              <a:t>5/21/18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24D756B-CEE0-7C44-8046-8120179B1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CCF66FE-17E1-554E-995A-9BA6A6618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48F789-07E4-EC48-B858-14CEE1ABB7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14171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EA16463-BCE5-7248-A865-897D8FD0D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840397-0E3A-3A4C-B418-A9C57E987101}" type="datetime1">
              <a:rPr lang="en-US" smtClean="0"/>
              <a:t>5/21/18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0C6CE9C-C589-584D-AADB-1F37CE703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40C04A8-9FA1-9B44-BB89-6B55BD958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A92EB2-1816-E342-A8FF-A0B8813CBF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59430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1" y="309457"/>
            <a:ext cx="4545895" cy="1316990"/>
          </a:xfrm>
          <a:prstGeom prst="rect">
            <a:avLst/>
          </a:prstGeom>
        </p:spPr>
        <p:txBody>
          <a:bodyPr anchor="b"/>
          <a:lstStyle>
            <a:lvl1pPr algn="l">
              <a:defRPr sz="302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2300" y="309457"/>
            <a:ext cx="7724422" cy="6633528"/>
          </a:xfrm>
        </p:spPr>
        <p:txBody>
          <a:bodyPr/>
          <a:lstStyle>
            <a:lvl1pPr>
              <a:defRPr sz="4945"/>
            </a:lvl1pPr>
            <a:lvl2pPr>
              <a:defRPr sz="4258"/>
            </a:lvl2pPr>
            <a:lvl3pPr>
              <a:defRPr sz="3709"/>
            </a:lvl3pPr>
            <a:lvl4pPr>
              <a:defRPr sz="3022"/>
            </a:lvl4pPr>
            <a:lvl5pPr>
              <a:defRPr sz="3022"/>
            </a:lvl5pPr>
            <a:lvl6pPr>
              <a:defRPr sz="3022"/>
            </a:lvl6pPr>
            <a:lvl7pPr>
              <a:defRPr sz="3022"/>
            </a:lvl7pPr>
            <a:lvl8pPr>
              <a:defRPr sz="3022"/>
            </a:lvl8pPr>
            <a:lvl9pPr>
              <a:defRPr sz="30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0881" y="1626447"/>
            <a:ext cx="4545895" cy="5316538"/>
          </a:xfrm>
        </p:spPr>
        <p:txBody>
          <a:bodyPr/>
          <a:lstStyle>
            <a:lvl1pPr marL="0" indent="0">
              <a:buNone/>
              <a:defRPr sz="2061"/>
            </a:lvl1pPr>
            <a:lvl2pPr marL="699749" indent="0">
              <a:buNone/>
              <a:defRPr sz="1786"/>
            </a:lvl2pPr>
            <a:lvl3pPr marL="1399499" indent="0">
              <a:buNone/>
              <a:defRPr sz="1511"/>
            </a:lvl3pPr>
            <a:lvl4pPr marL="2099249" indent="0">
              <a:buNone/>
              <a:defRPr sz="1374"/>
            </a:lvl4pPr>
            <a:lvl5pPr marL="2798996" indent="0">
              <a:buNone/>
              <a:defRPr sz="1374"/>
            </a:lvl5pPr>
            <a:lvl6pPr marL="3498747" indent="0">
              <a:buNone/>
              <a:defRPr sz="1374"/>
            </a:lvl6pPr>
            <a:lvl7pPr marL="4198497" indent="0">
              <a:buNone/>
              <a:defRPr sz="1374"/>
            </a:lvl7pPr>
            <a:lvl8pPr marL="4898245" indent="0">
              <a:buNone/>
              <a:defRPr sz="1374"/>
            </a:lvl8pPr>
            <a:lvl9pPr marL="5597994" indent="0">
              <a:buNone/>
              <a:defRPr sz="137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FCB6F2E-7F9A-0D41-97BF-6F9DB17D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894483-95A7-1C49-A16F-24A8876CF688}" type="datetime1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CC01E6D-CF0D-5549-AAC3-403E74600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2662160-9446-7845-85A9-3ADA76EB3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06B40-D53C-C349-BC97-B675B23BF2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46728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8347" y="5440682"/>
            <a:ext cx="8290560" cy="642303"/>
          </a:xfrm>
          <a:prstGeom prst="rect">
            <a:avLst/>
          </a:prstGeom>
        </p:spPr>
        <p:txBody>
          <a:bodyPr anchor="b"/>
          <a:lstStyle>
            <a:lvl1pPr algn="l">
              <a:defRPr sz="302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08347" y="694478"/>
            <a:ext cx="8290560" cy="4663440"/>
          </a:xfrm>
        </p:spPr>
        <p:txBody>
          <a:bodyPr rtlCol="0">
            <a:normAutofit/>
          </a:bodyPr>
          <a:lstStyle>
            <a:lvl1pPr marL="0" indent="0">
              <a:buNone/>
              <a:defRPr sz="4945"/>
            </a:lvl1pPr>
            <a:lvl2pPr marL="699749" indent="0">
              <a:buNone/>
              <a:defRPr sz="4258"/>
            </a:lvl2pPr>
            <a:lvl3pPr marL="1399499" indent="0">
              <a:buNone/>
              <a:defRPr sz="3709"/>
            </a:lvl3pPr>
            <a:lvl4pPr marL="2099249" indent="0">
              <a:buNone/>
              <a:defRPr sz="3022"/>
            </a:lvl4pPr>
            <a:lvl5pPr marL="2798996" indent="0">
              <a:buNone/>
              <a:defRPr sz="3022"/>
            </a:lvl5pPr>
            <a:lvl6pPr marL="3498747" indent="0">
              <a:buNone/>
              <a:defRPr sz="3022"/>
            </a:lvl6pPr>
            <a:lvl7pPr marL="4198497" indent="0">
              <a:buNone/>
              <a:defRPr sz="3022"/>
            </a:lvl7pPr>
            <a:lvl8pPr marL="4898245" indent="0">
              <a:buNone/>
              <a:defRPr sz="3022"/>
            </a:lvl8pPr>
            <a:lvl9pPr marL="5597994" indent="0">
              <a:buNone/>
              <a:defRPr sz="3022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08347" y="6082985"/>
            <a:ext cx="8290560" cy="912177"/>
          </a:xfrm>
        </p:spPr>
        <p:txBody>
          <a:bodyPr/>
          <a:lstStyle>
            <a:lvl1pPr marL="0" indent="0">
              <a:buNone/>
              <a:defRPr sz="2061"/>
            </a:lvl1pPr>
            <a:lvl2pPr marL="699749" indent="0">
              <a:buNone/>
              <a:defRPr sz="1786"/>
            </a:lvl2pPr>
            <a:lvl3pPr marL="1399499" indent="0">
              <a:buNone/>
              <a:defRPr sz="1511"/>
            </a:lvl3pPr>
            <a:lvl4pPr marL="2099249" indent="0">
              <a:buNone/>
              <a:defRPr sz="1374"/>
            </a:lvl4pPr>
            <a:lvl5pPr marL="2798996" indent="0">
              <a:buNone/>
              <a:defRPr sz="1374"/>
            </a:lvl5pPr>
            <a:lvl6pPr marL="3498747" indent="0">
              <a:buNone/>
              <a:defRPr sz="1374"/>
            </a:lvl6pPr>
            <a:lvl7pPr marL="4198497" indent="0">
              <a:buNone/>
              <a:defRPr sz="1374"/>
            </a:lvl7pPr>
            <a:lvl8pPr marL="4898245" indent="0">
              <a:buNone/>
              <a:defRPr sz="1374"/>
            </a:lvl8pPr>
            <a:lvl9pPr marL="5597994" indent="0">
              <a:buNone/>
              <a:defRPr sz="137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B6BC0B5-E5D0-214F-893D-82343413C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C3C622-C186-7540-9AC5-422D9DB90F95}" type="datetime1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9956316-3D90-9045-AE3A-E2F6BE835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6659912-2AE4-5649-B886-2B89A75B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5C6E4-98DE-DD45-8762-4D7838FFA9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94586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762000"/>
            <a:ext cx="1243584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DDBC9-BB09-DB47-83C2-285631336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C41F8-A23B-8741-B0D4-80A42FBF5051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1F512-C5DA-3945-A832-C09B692C9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A9F4B-9439-5B48-8A19-AC98214BD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52FDC6-A115-F641-833E-739B565E27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33454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314381" y="1005736"/>
            <a:ext cx="11269981" cy="2144246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4440" y="1005736"/>
            <a:ext cx="33579647" cy="2144246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39A67-FDFC-3C4B-A525-43D901766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FF7CB9-290C-4F48-9AB5-E3194DCF2861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48F69-BF8E-C849-A692-C24110536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82709-937B-E649-8C96-8FF466A8D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737DAF-D73D-A14E-87B5-E980528388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9098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0" y="762000"/>
            <a:ext cx="12435840" cy="685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D390236-E153-1046-BC96-A9539F126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29E0C1-9458-B849-87A7-63C42F936B58}" type="datetime1">
              <a:rPr lang="en-US" smtClean="0"/>
              <a:t>5/21/18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F339520-C5C9-C642-B58B-87DC08F81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150A57B-3D4D-1A48-AE65-BCB3ABB6B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8BD061-1596-1542-A963-AB6DACAEFC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8431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EDC439D-13CB-4D4A-A127-D4A05C53F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5A3BB-E925-5B4F-A203-12551353D1CD}" type="datetime1">
              <a:rPr lang="en-US" smtClean="0"/>
              <a:t>5/21/18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2D94B60-874B-5147-82E2-08B6E2BCE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972CCF4-9343-984F-A5BA-D109FFE36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B07B9-0655-A543-B090-CEC68FCECA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5445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881" y="309457"/>
            <a:ext cx="4545895" cy="1316990"/>
          </a:xfrm>
          <a:prstGeom prst="rect">
            <a:avLst/>
          </a:prstGeom>
        </p:spPr>
        <p:txBody>
          <a:bodyPr anchor="b"/>
          <a:lstStyle>
            <a:lvl1pPr algn="l">
              <a:defRPr sz="302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2300" y="309457"/>
            <a:ext cx="7724422" cy="6633528"/>
          </a:xfrm>
        </p:spPr>
        <p:txBody>
          <a:bodyPr/>
          <a:lstStyle>
            <a:lvl1pPr>
              <a:defRPr sz="4945"/>
            </a:lvl1pPr>
            <a:lvl2pPr>
              <a:defRPr sz="4258"/>
            </a:lvl2pPr>
            <a:lvl3pPr>
              <a:defRPr sz="3709"/>
            </a:lvl3pPr>
            <a:lvl4pPr>
              <a:defRPr sz="3022"/>
            </a:lvl4pPr>
            <a:lvl5pPr>
              <a:defRPr sz="3022"/>
            </a:lvl5pPr>
            <a:lvl6pPr>
              <a:defRPr sz="3022"/>
            </a:lvl6pPr>
            <a:lvl7pPr>
              <a:defRPr sz="3022"/>
            </a:lvl7pPr>
            <a:lvl8pPr>
              <a:defRPr sz="3022"/>
            </a:lvl8pPr>
            <a:lvl9pPr>
              <a:defRPr sz="30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0881" y="1626447"/>
            <a:ext cx="4545895" cy="5316538"/>
          </a:xfrm>
        </p:spPr>
        <p:txBody>
          <a:bodyPr/>
          <a:lstStyle>
            <a:lvl1pPr marL="0" indent="0">
              <a:buNone/>
              <a:defRPr sz="2061"/>
            </a:lvl1pPr>
            <a:lvl2pPr marL="699749" indent="0">
              <a:buNone/>
              <a:defRPr sz="1786"/>
            </a:lvl2pPr>
            <a:lvl3pPr marL="1399499" indent="0">
              <a:buNone/>
              <a:defRPr sz="1511"/>
            </a:lvl3pPr>
            <a:lvl4pPr marL="2099249" indent="0">
              <a:buNone/>
              <a:defRPr sz="1374"/>
            </a:lvl4pPr>
            <a:lvl5pPr marL="2798996" indent="0">
              <a:buNone/>
              <a:defRPr sz="1374"/>
            </a:lvl5pPr>
            <a:lvl6pPr marL="3498747" indent="0">
              <a:buNone/>
              <a:defRPr sz="1374"/>
            </a:lvl6pPr>
            <a:lvl7pPr marL="4198497" indent="0">
              <a:buNone/>
              <a:defRPr sz="1374"/>
            </a:lvl7pPr>
            <a:lvl8pPr marL="4898245" indent="0">
              <a:buNone/>
              <a:defRPr sz="1374"/>
            </a:lvl8pPr>
            <a:lvl9pPr marL="5597994" indent="0">
              <a:buNone/>
              <a:defRPr sz="137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5A0FE3E-AE2B-8A4C-9DF0-32D6BFACF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14EF86-7091-B240-88A2-AD857BBCD9A2}" type="datetime1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03C6A2D-DF85-3642-96B2-2F6DDB9BB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10F9E6-D2A3-D249-B26B-298DC7F1F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0E671D-B1E6-DF4A-AA87-E23B80F65D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3120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8347" y="5440682"/>
            <a:ext cx="8290560" cy="642303"/>
          </a:xfrm>
          <a:prstGeom prst="rect">
            <a:avLst/>
          </a:prstGeom>
        </p:spPr>
        <p:txBody>
          <a:bodyPr anchor="b"/>
          <a:lstStyle>
            <a:lvl1pPr algn="l">
              <a:defRPr sz="302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08347" y="694478"/>
            <a:ext cx="8290560" cy="4663440"/>
          </a:xfrm>
        </p:spPr>
        <p:txBody>
          <a:bodyPr rtlCol="0">
            <a:normAutofit/>
          </a:bodyPr>
          <a:lstStyle>
            <a:lvl1pPr marL="0" indent="0">
              <a:buNone/>
              <a:defRPr sz="4945"/>
            </a:lvl1pPr>
            <a:lvl2pPr marL="699749" indent="0">
              <a:buNone/>
              <a:defRPr sz="4258"/>
            </a:lvl2pPr>
            <a:lvl3pPr marL="1399499" indent="0">
              <a:buNone/>
              <a:defRPr sz="3709"/>
            </a:lvl3pPr>
            <a:lvl4pPr marL="2099249" indent="0">
              <a:buNone/>
              <a:defRPr sz="3022"/>
            </a:lvl4pPr>
            <a:lvl5pPr marL="2798996" indent="0">
              <a:buNone/>
              <a:defRPr sz="3022"/>
            </a:lvl5pPr>
            <a:lvl6pPr marL="3498747" indent="0">
              <a:buNone/>
              <a:defRPr sz="3022"/>
            </a:lvl6pPr>
            <a:lvl7pPr marL="4198497" indent="0">
              <a:buNone/>
              <a:defRPr sz="3022"/>
            </a:lvl7pPr>
            <a:lvl8pPr marL="4898245" indent="0">
              <a:buNone/>
              <a:defRPr sz="3022"/>
            </a:lvl8pPr>
            <a:lvl9pPr marL="5597994" indent="0">
              <a:buNone/>
              <a:defRPr sz="3022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08347" y="6082985"/>
            <a:ext cx="8290560" cy="912177"/>
          </a:xfrm>
        </p:spPr>
        <p:txBody>
          <a:bodyPr/>
          <a:lstStyle>
            <a:lvl1pPr marL="0" indent="0">
              <a:buNone/>
              <a:defRPr sz="2061"/>
            </a:lvl1pPr>
            <a:lvl2pPr marL="699749" indent="0">
              <a:buNone/>
              <a:defRPr sz="1786"/>
            </a:lvl2pPr>
            <a:lvl3pPr marL="1399499" indent="0">
              <a:buNone/>
              <a:defRPr sz="1511"/>
            </a:lvl3pPr>
            <a:lvl4pPr marL="2099249" indent="0">
              <a:buNone/>
              <a:defRPr sz="1374"/>
            </a:lvl4pPr>
            <a:lvl5pPr marL="2798996" indent="0">
              <a:buNone/>
              <a:defRPr sz="1374"/>
            </a:lvl5pPr>
            <a:lvl6pPr marL="3498747" indent="0">
              <a:buNone/>
              <a:defRPr sz="1374"/>
            </a:lvl6pPr>
            <a:lvl7pPr marL="4198497" indent="0">
              <a:buNone/>
              <a:defRPr sz="1374"/>
            </a:lvl7pPr>
            <a:lvl8pPr marL="4898245" indent="0">
              <a:buNone/>
              <a:defRPr sz="1374"/>
            </a:lvl8pPr>
            <a:lvl9pPr marL="5597994" indent="0">
              <a:buNone/>
              <a:defRPr sz="137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A08BA32-FD32-CF4F-BFC3-F75EF1D2F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AE982E-1051-134E-860D-71264EF6E2D4}" type="datetime1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0B7A014-8EE6-1043-9193-C20FDBA14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42A9BCA-2282-D240-BA54-EB2321D5D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5D2CBE-E6D8-D149-AC29-2A05DF1DE1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1146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131B2-B5B0-E24F-84ED-8BE0AFD437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563" y="7204075"/>
            <a:ext cx="3224212" cy="414338"/>
          </a:xfrm>
          <a:prstGeom prst="rect">
            <a:avLst/>
          </a:prstGeom>
        </p:spPr>
        <p:txBody>
          <a:bodyPr vert="horz" lIns="101885" tIns="50942" rIns="101885" bIns="50942" rtlCol="0" anchor="ctr"/>
          <a:lstStyle>
            <a:lvl1pPr algn="l">
              <a:defRPr sz="1786">
                <a:solidFill>
                  <a:schemeClr val="tx1">
                    <a:tint val="7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fld id="{5C008E68-9F8E-4349-B669-3949638F7014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83846-C9DF-DB48-8FEE-42BF3C843D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21225" y="7204075"/>
            <a:ext cx="4375150" cy="414338"/>
          </a:xfrm>
          <a:prstGeom prst="rect">
            <a:avLst/>
          </a:prstGeom>
        </p:spPr>
        <p:txBody>
          <a:bodyPr vert="horz" lIns="101885" tIns="50942" rIns="101885" bIns="50942" rtlCol="0" anchor="ctr"/>
          <a:lstStyle>
            <a:lvl1pPr algn="ctr">
              <a:defRPr sz="1786">
                <a:solidFill>
                  <a:schemeClr val="tx1">
                    <a:tint val="7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D9433-9116-C64E-B1F4-3F2497BFB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2825" y="7204075"/>
            <a:ext cx="3224213" cy="414338"/>
          </a:xfrm>
          <a:prstGeom prst="rect">
            <a:avLst/>
          </a:prstGeom>
        </p:spPr>
        <p:txBody>
          <a:bodyPr vert="horz" wrap="square" lIns="101885" tIns="50942" rIns="101885" bIns="50942" numCol="1" anchor="ctr" anchorCtr="0" compatLnSpc="1">
            <a:prstTxWarp prst="textNoShape">
              <a:avLst/>
            </a:prstTxWarp>
          </a:bodyPr>
          <a:lstStyle>
            <a:lvl1pPr algn="r">
              <a:defRPr sz="1786">
                <a:solidFill>
                  <a:srgbClr val="898989"/>
                </a:solidFill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fld id="{BFA4AD11-AAC3-F248-96C0-41DA870B05A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9" name="Text Placeholder 2">
            <a:extLst>
              <a:ext uri="{FF2B5EF4-FFF2-40B4-BE49-F238E27FC236}">
                <a16:creationId xmlns:a16="http://schemas.microsoft.com/office/drawing/2014/main" id="{316B395A-0CDB-3340-BD9C-D363E03C77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41388" y="2590800"/>
            <a:ext cx="10091737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85" tIns="50942" rIns="101885" bIns="5094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hdr="0" ftr="0" dt="0"/>
  <p:txStyles>
    <p:titleStyle>
      <a:lvl1pPr algn="ctr" defTabSz="696913" rtl="0" eaLnBrk="0" fontAlgn="base" hangingPunct="0">
        <a:spcBef>
          <a:spcPct val="0"/>
        </a:spcBef>
        <a:spcAft>
          <a:spcPct val="0"/>
        </a:spcAft>
        <a:defRPr sz="57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696913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</a:defRPr>
      </a:lvl2pPr>
      <a:lvl3pPr algn="ctr" defTabSz="696913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</a:defRPr>
      </a:lvl3pPr>
      <a:lvl4pPr algn="ctr" defTabSz="696913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</a:defRPr>
      </a:lvl4pPr>
      <a:lvl5pPr algn="ctr" defTabSz="696913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</a:defRPr>
      </a:lvl5pPr>
      <a:lvl6pPr marL="628056" algn="ctr" defTabSz="697840" rtl="0" fontAlgn="base">
        <a:spcBef>
          <a:spcPct val="0"/>
        </a:spcBef>
        <a:spcAft>
          <a:spcPct val="0"/>
        </a:spcAft>
        <a:defRPr sz="5770">
          <a:solidFill>
            <a:schemeClr val="tx1"/>
          </a:solidFill>
          <a:latin typeface="Calibri" pitchFamily="34" charset="0"/>
        </a:defRPr>
      </a:lvl6pPr>
      <a:lvl7pPr marL="1256111" algn="ctr" defTabSz="697840" rtl="0" fontAlgn="base">
        <a:spcBef>
          <a:spcPct val="0"/>
        </a:spcBef>
        <a:spcAft>
          <a:spcPct val="0"/>
        </a:spcAft>
        <a:defRPr sz="5770">
          <a:solidFill>
            <a:schemeClr val="tx1"/>
          </a:solidFill>
          <a:latin typeface="Calibri" pitchFamily="34" charset="0"/>
        </a:defRPr>
      </a:lvl7pPr>
      <a:lvl8pPr marL="1884167" algn="ctr" defTabSz="697840" rtl="0" fontAlgn="base">
        <a:spcBef>
          <a:spcPct val="0"/>
        </a:spcBef>
        <a:spcAft>
          <a:spcPct val="0"/>
        </a:spcAft>
        <a:defRPr sz="5770">
          <a:solidFill>
            <a:schemeClr val="tx1"/>
          </a:solidFill>
          <a:latin typeface="Calibri" pitchFamily="34" charset="0"/>
        </a:defRPr>
      </a:lvl8pPr>
      <a:lvl9pPr marL="2512223" algn="ctr" defTabSz="697840" rtl="0" fontAlgn="base">
        <a:spcBef>
          <a:spcPct val="0"/>
        </a:spcBef>
        <a:spcAft>
          <a:spcPct val="0"/>
        </a:spcAft>
        <a:defRPr sz="5770">
          <a:solidFill>
            <a:schemeClr val="tx1"/>
          </a:solidFill>
          <a:latin typeface="Calibri" pitchFamily="34" charset="0"/>
        </a:defRPr>
      </a:lvl9pPr>
    </p:titleStyle>
    <p:bodyStyle>
      <a:lvl1pPr marL="522288" indent="-522288" algn="l" defTabSz="6969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135063" indent="-434975" algn="l" defTabSz="6969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747838" indent="-347663" algn="l" defTabSz="6969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3pPr>
      <a:lvl4pPr marL="2447925" indent="-347663" algn="l" defTabSz="6969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148013" indent="-347663" algn="l" defTabSz="6969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48868" indent="-349897" algn="l" defTabSz="69979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6pPr>
      <a:lvl7pPr marL="4548663" indent="-349897" algn="l" defTabSz="69979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7pPr>
      <a:lvl8pPr marL="5248457" indent="-349897" algn="l" defTabSz="69979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8pPr>
      <a:lvl9pPr marL="5948252" indent="-349897" algn="l" defTabSz="69979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1pPr>
      <a:lvl2pPr marL="699794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2pPr>
      <a:lvl3pPr marL="1399589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3pPr>
      <a:lvl4pPr marL="2099383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4pPr>
      <a:lvl5pPr marL="2799176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5pPr>
      <a:lvl6pPr marL="3498972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6pPr>
      <a:lvl7pPr marL="4198766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7pPr>
      <a:lvl8pPr marL="4898559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8pPr>
      <a:lvl9pPr marL="5598354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A4D16-F515-8240-AE8E-C2232E5259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563" y="7204075"/>
            <a:ext cx="3224212" cy="414338"/>
          </a:xfrm>
          <a:prstGeom prst="rect">
            <a:avLst/>
          </a:prstGeom>
        </p:spPr>
        <p:txBody>
          <a:bodyPr vert="horz" lIns="101885" tIns="50942" rIns="101885" bIns="50942" rtlCol="0" anchor="ctr"/>
          <a:lstStyle>
            <a:lvl1pPr algn="l">
              <a:defRPr sz="1786">
                <a:solidFill>
                  <a:schemeClr val="tx1">
                    <a:tint val="7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fld id="{8736FACA-3A30-9D4A-84F1-EBC1A2EFECAD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F6EA3-48DF-AF4B-A0F7-6356F8BEDA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21225" y="7204075"/>
            <a:ext cx="4375150" cy="414338"/>
          </a:xfrm>
          <a:prstGeom prst="rect">
            <a:avLst/>
          </a:prstGeom>
        </p:spPr>
        <p:txBody>
          <a:bodyPr vert="horz" lIns="101885" tIns="50942" rIns="101885" bIns="50942" rtlCol="0" anchor="ctr"/>
          <a:lstStyle>
            <a:lvl1pPr algn="ctr">
              <a:defRPr sz="1786">
                <a:solidFill>
                  <a:schemeClr val="tx1">
                    <a:tint val="7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0E417-0E41-F64D-AE34-04F1A963F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2825" y="7204075"/>
            <a:ext cx="3224213" cy="414338"/>
          </a:xfrm>
          <a:prstGeom prst="rect">
            <a:avLst/>
          </a:prstGeom>
        </p:spPr>
        <p:txBody>
          <a:bodyPr vert="horz" wrap="square" lIns="101885" tIns="50942" rIns="101885" bIns="50942" numCol="1" anchor="ctr" anchorCtr="0" compatLnSpc="1">
            <a:prstTxWarp prst="textNoShape">
              <a:avLst/>
            </a:prstTxWarp>
          </a:bodyPr>
          <a:lstStyle>
            <a:lvl1pPr algn="r">
              <a:defRPr sz="1786">
                <a:solidFill>
                  <a:srgbClr val="898989"/>
                </a:solidFill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fld id="{51C1372A-C11E-5045-813A-120137CD0F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053" name="Text Placeholder 2">
            <a:extLst>
              <a:ext uri="{FF2B5EF4-FFF2-40B4-BE49-F238E27FC236}">
                <a16:creationId xmlns:a16="http://schemas.microsoft.com/office/drawing/2014/main" id="{7FCF2A86-F17B-724A-80AA-BBAD4F5B40D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41388" y="2590800"/>
            <a:ext cx="10091737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85" tIns="50942" rIns="101885" bIns="5094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2" name="Snip Diagonal Corner Rectangle 11">
            <a:extLst>
              <a:ext uri="{FF2B5EF4-FFF2-40B4-BE49-F238E27FC236}">
                <a16:creationId xmlns:a16="http://schemas.microsoft.com/office/drawing/2014/main" id="{2F5F369C-8EFC-614F-8395-2F75EEE16ED2}"/>
              </a:ext>
            </a:extLst>
          </p:cNvPr>
          <p:cNvSpPr/>
          <p:nvPr userDrawn="1"/>
        </p:nvSpPr>
        <p:spPr>
          <a:xfrm>
            <a:off x="209550" y="838200"/>
            <a:ext cx="2198688" cy="381000"/>
          </a:xfrm>
          <a:prstGeom prst="snip2DiagRect">
            <a:avLst/>
          </a:prstGeom>
          <a:solidFill>
            <a:srgbClr val="005C41">
              <a:alpha val="6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48" dirty="0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53CC8E53-146E-FB4C-8392-24711C08088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73050" y="927100"/>
            <a:ext cx="3286125" cy="400050"/>
          </a:xfrm>
          <a:prstGeom prst="rect">
            <a:avLst/>
          </a:prstGeom>
          <a:noFill/>
          <a:ln>
            <a:noFill/>
          </a:ln>
          <a:extLst/>
        </p:spPr>
        <p:txBody>
          <a:bodyPr lIns="40485" tIns="20243" rIns="40485" bIns="20243">
            <a:spAutoFit/>
          </a:bodyPr>
          <a:lstStyle>
            <a:lvl1pPr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defRPr/>
            </a:pPr>
            <a:r>
              <a:rPr lang="en-US" altLang="en-US" sz="2335" b="1">
                <a:solidFill>
                  <a:srgbClr val="D2C89A"/>
                </a:solidFill>
                <a:latin typeface="Arial Narrow Bold" panose="020B0706020202030204" pitchFamily="34" charset="0"/>
                <a:ea typeface="Arial Narrow Bold" panose="020B0706020202030204" pitchFamily="34" charset="0"/>
                <a:cs typeface="Arial Narrow Bold" panose="020B0706020202030204" pitchFamily="34" charset="0"/>
              </a:rPr>
              <a:t>Background </a:t>
            </a:r>
          </a:p>
        </p:txBody>
      </p:sp>
      <p:grpSp>
        <p:nvGrpSpPr>
          <p:cNvPr id="13320" name="Group 16">
            <a:extLst>
              <a:ext uri="{FF2B5EF4-FFF2-40B4-BE49-F238E27FC236}">
                <a16:creationId xmlns:a16="http://schemas.microsoft.com/office/drawing/2014/main" id="{BC6BEA8F-5AE5-1C4C-AFF0-75684817B58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710113" y="838200"/>
            <a:ext cx="5548312" cy="488950"/>
            <a:chOff x="3581400" y="838200"/>
            <a:chExt cx="2133600" cy="489102"/>
          </a:xfrm>
        </p:grpSpPr>
        <p:sp>
          <p:nvSpPr>
            <p:cNvPr id="11" name="Snip Diagonal Corner Rectangle 10">
              <a:extLst>
                <a:ext uri="{FF2B5EF4-FFF2-40B4-BE49-F238E27FC236}">
                  <a16:creationId xmlns:a16="http://schemas.microsoft.com/office/drawing/2014/main" id="{65DB4647-9E41-4444-B0B2-1287B2FCEDAC}"/>
                </a:ext>
              </a:extLst>
            </p:cNvPr>
            <p:cNvSpPr/>
            <p:nvPr userDrawn="1"/>
          </p:nvSpPr>
          <p:spPr>
            <a:xfrm>
              <a:off x="3581400" y="838200"/>
              <a:ext cx="2133600" cy="381118"/>
            </a:xfrm>
            <a:prstGeom prst="snip2DiagRect">
              <a:avLst/>
            </a:prstGeom>
            <a:solidFill>
              <a:srgbClr val="005C41">
                <a:alpha val="0"/>
              </a:srgbClr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48" dirty="0"/>
            </a:p>
          </p:txBody>
        </p:sp>
        <p:sp>
          <p:nvSpPr>
            <p:cNvPr id="2064" name="Rectangle 7">
              <a:extLst>
                <a:ext uri="{FF2B5EF4-FFF2-40B4-BE49-F238E27FC236}">
                  <a16:creationId xmlns:a16="http://schemas.microsoft.com/office/drawing/2014/main" id="{E57370AC-162B-E54F-9250-1C04F95684F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57709" y="938244"/>
              <a:ext cx="1980982" cy="38905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29471" tIns="14736" rIns="29471" bIns="14736">
              <a:spAutoFit/>
            </a:bodyPr>
            <a:lstStyle>
              <a:lvl1pPr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>
                <a:defRPr/>
              </a:pPr>
              <a:r>
                <a:rPr lang="en-US" altLang="zh-CN" sz="2335" b="1">
                  <a:solidFill>
                    <a:srgbClr val="A6A6A6"/>
                  </a:solidFill>
                  <a:latin typeface="Arial Narrow Bold" panose="020B0706020202030204" pitchFamily="34" charset="0"/>
                  <a:ea typeface="Arial Narrow Bold" panose="020B0706020202030204" pitchFamily="34" charset="0"/>
                  <a:cs typeface="Arial Narrow Bold" panose="020B0706020202030204" pitchFamily="34" charset="0"/>
                </a:rPr>
                <a:t>Real field detected data analysis</a:t>
              </a:r>
            </a:p>
          </p:txBody>
        </p:sp>
      </p:grpSp>
      <p:grpSp>
        <p:nvGrpSpPr>
          <p:cNvPr id="13321" name="Group 17">
            <a:extLst>
              <a:ext uri="{FF2B5EF4-FFF2-40B4-BE49-F238E27FC236}">
                <a16:creationId xmlns:a16="http://schemas.microsoft.com/office/drawing/2014/main" id="{1BEA074F-CC4C-1545-84E0-CED22F06B73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408238" y="838200"/>
            <a:ext cx="2301875" cy="465138"/>
            <a:chOff x="3581400" y="838200"/>
            <a:chExt cx="2133600" cy="465289"/>
          </a:xfrm>
        </p:grpSpPr>
        <p:sp>
          <p:nvSpPr>
            <p:cNvPr id="19" name="Snip Diagonal Corner Rectangle 18">
              <a:extLst>
                <a:ext uri="{FF2B5EF4-FFF2-40B4-BE49-F238E27FC236}">
                  <a16:creationId xmlns:a16="http://schemas.microsoft.com/office/drawing/2014/main" id="{73960687-CA53-2D40-9E12-9B74FEA2E18D}"/>
                </a:ext>
              </a:extLst>
            </p:cNvPr>
            <p:cNvSpPr/>
            <p:nvPr userDrawn="1"/>
          </p:nvSpPr>
          <p:spPr>
            <a:xfrm>
              <a:off x="3581400" y="838200"/>
              <a:ext cx="2133600" cy="381124"/>
            </a:xfrm>
            <a:prstGeom prst="snip2DiagRect">
              <a:avLst/>
            </a:prstGeom>
            <a:solidFill>
              <a:srgbClr val="005C41">
                <a:alpha val="0"/>
              </a:srgbClr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48" dirty="0"/>
            </a:p>
          </p:txBody>
        </p:sp>
        <p:sp>
          <p:nvSpPr>
            <p:cNvPr id="2062" name="Rectangle 7">
              <a:extLst>
                <a:ext uri="{FF2B5EF4-FFF2-40B4-BE49-F238E27FC236}">
                  <a16:creationId xmlns:a16="http://schemas.microsoft.com/office/drawing/2014/main" id="{9E93731A-C896-F74B-A4B8-C326463DE02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57915" y="914425"/>
              <a:ext cx="1980569" cy="38906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29471" tIns="14736" rIns="29471" bIns="14736">
              <a:spAutoFit/>
            </a:bodyPr>
            <a:lstStyle>
              <a:lvl1pPr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>
                <a:defRPr/>
              </a:pPr>
              <a:r>
                <a:rPr lang="en-US" altLang="zh-CN" sz="2335" b="1">
                  <a:solidFill>
                    <a:srgbClr val="A6A6A6"/>
                  </a:solidFill>
                  <a:latin typeface="Arial Narrow Bold" panose="020B0706020202030204" pitchFamily="34" charset="0"/>
                  <a:ea typeface="Arial Narrow Bold" panose="020B0706020202030204" pitchFamily="34" charset="0"/>
                  <a:cs typeface="Arial Narrow Bold" panose="020B0706020202030204" pitchFamily="34" charset="0"/>
                </a:rPr>
                <a:t>Intr. of RMT</a:t>
              </a:r>
            </a:p>
          </p:txBody>
        </p:sp>
      </p:grpSp>
      <p:grpSp>
        <p:nvGrpSpPr>
          <p:cNvPr id="13322" name="Group 20">
            <a:extLst>
              <a:ext uri="{FF2B5EF4-FFF2-40B4-BE49-F238E27FC236}">
                <a16:creationId xmlns:a16="http://schemas.microsoft.com/office/drawing/2014/main" id="{6B81828F-D4AC-9D41-97BA-32C81AF34DF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258425" y="838200"/>
            <a:ext cx="3140075" cy="465138"/>
            <a:chOff x="3581400" y="838200"/>
            <a:chExt cx="2133600" cy="465681"/>
          </a:xfrm>
        </p:grpSpPr>
        <p:sp>
          <p:nvSpPr>
            <p:cNvPr id="22" name="Snip Diagonal Corner Rectangle 21">
              <a:extLst>
                <a:ext uri="{FF2B5EF4-FFF2-40B4-BE49-F238E27FC236}">
                  <a16:creationId xmlns:a16="http://schemas.microsoft.com/office/drawing/2014/main" id="{76FB4E88-0613-ED47-A25D-613848CB13BA}"/>
                </a:ext>
              </a:extLst>
            </p:cNvPr>
            <p:cNvSpPr/>
            <p:nvPr userDrawn="1"/>
          </p:nvSpPr>
          <p:spPr>
            <a:xfrm>
              <a:off x="3581400" y="838200"/>
              <a:ext cx="2133600" cy="381445"/>
            </a:xfrm>
            <a:prstGeom prst="snip2DiagRect">
              <a:avLst/>
            </a:prstGeom>
            <a:solidFill>
              <a:srgbClr val="005C41">
                <a:alpha val="0"/>
              </a:srgbClr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48" dirty="0"/>
            </a:p>
          </p:txBody>
        </p:sp>
        <p:sp>
          <p:nvSpPr>
            <p:cNvPr id="2060" name="Rectangle 7">
              <a:extLst>
                <a:ext uri="{FF2B5EF4-FFF2-40B4-BE49-F238E27FC236}">
                  <a16:creationId xmlns:a16="http://schemas.microsoft.com/office/drawing/2014/main" id="{AF9FC603-15D5-1B4E-B6E8-D80A452AA9D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56907" y="914489"/>
              <a:ext cx="1982587" cy="38939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29471" tIns="14736" rIns="29471" bIns="14736">
              <a:spAutoFit/>
            </a:bodyPr>
            <a:lstStyle>
              <a:lvl1pPr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>
                <a:defRPr/>
              </a:pPr>
              <a:r>
                <a:rPr lang="en-US" altLang="zh-CN" sz="2335" b="1">
                  <a:solidFill>
                    <a:srgbClr val="A6A6A6"/>
                  </a:solidFill>
                  <a:latin typeface="Arial Narrow Bold" panose="020B0706020202030204" pitchFamily="34" charset="0"/>
                  <a:ea typeface="Arial Narrow Bold" panose="020B0706020202030204" pitchFamily="34" charset="0"/>
                  <a:cs typeface="Arial Narrow Bold" panose="020B0706020202030204" pitchFamily="34" charset="0"/>
                </a:rPr>
                <a:t>Simulation Studies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hf hdr="0" ftr="0" dt="0"/>
  <p:txStyles>
    <p:titleStyle>
      <a:lvl1pPr algn="ctr" defTabSz="696913" rtl="0" eaLnBrk="0" fontAlgn="base" hangingPunct="0">
        <a:spcBef>
          <a:spcPct val="0"/>
        </a:spcBef>
        <a:spcAft>
          <a:spcPct val="0"/>
        </a:spcAft>
        <a:defRPr sz="57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696913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</a:defRPr>
      </a:lvl2pPr>
      <a:lvl3pPr algn="ctr" defTabSz="696913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</a:defRPr>
      </a:lvl3pPr>
      <a:lvl4pPr algn="ctr" defTabSz="696913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</a:defRPr>
      </a:lvl4pPr>
      <a:lvl5pPr algn="ctr" defTabSz="696913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</a:defRPr>
      </a:lvl5pPr>
      <a:lvl6pPr marL="628056" algn="ctr" defTabSz="697840" rtl="0" fontAlgn="base">
        <a:spcBef>
          <a:spcPct val="0"/>
        </a:spcBef>
        <a:spcAft>
          <a:spcPct val="0"/>
        </a:spcAft>
        <a:defRPr sz="5770">
          <a:solidFill>
            <a:schemeClr val="tx1"/>
          </a:solidFill>
          <a:latin typeface="Calibri" pitchFamily="34" charset="0"/>
        </a:defRPr>
      </a:lvl6pPr>
      <a:lvl7pPr marL="1256111" algn="ctr" defTabSz="697840" rtl="0" fontAlgn="base">
        <a:spcBef>
          <a:spcPct val="0"/>
        </a:spcBef>
        <a:spcAft>
          <a:spcPct val="0"/>
        </a:spcAft>
        <a:defRPr sz="5770">
          <a:solidFill>
            <a:schemeClr val="tx1"/>
          </a:solidFill>
          <a:latin typeface="Calibri" pitchFamily="34" charset="0"/>
        </a:defRPr>
      </a:lvl7pPr>
      <a:lvl8pPr marL="1884167" algn="ctr" defTabSz="697840" rtl="0" fontAlgn="base">
        <a:spcBef>
          <a:spcPct val="0"/>
        </a:spcBef>
        <a:spcAft>
          <a:spcPct val="0"/>
        </a:spcAft>
        <a:defRPr sz="5770">
          <a:solidFill>
            <a:schemeClr val="tx1"/>
          </a:solidFill>
          <a:latin typeface="Calibri" pitchFamily="34" charset="0"/>
        </a:defRPr>
      </a:lvl8pPr>
      <a:lvl9pPr marL="2512223" algn="ctr" defTabSz="697840" rtl="0" fontAlgn="base">
        <a:spcBef>
          <a:spcPct val="0"/>
        </a:spcBef>
        <a:spcAft>
          <a:spcPct val="0"/>
        </a:spcAft>
        <a:defRPr sz="5770">
          <a:solidFill>
            <a:schemeClr val="tx1"/>
          </a:solidFill>
          <a:latin typeface="Calibri" pitchFamily="34" charset="0"/>
        </a:defRPr>
      </a:lvl9pPr>
    </p:titleStyle>
    <p:bodyStyle>
      <a:lvl1pPr marL="522288" indent="-522288" algn="l" defTabSz="6969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135063" indent="-434975" algn="l" defTabSz="6969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747838" indent="-347663" algn="l" defTabSz="6969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3pPr>
      <a:lvl4pPr marL="2447925" indent="-347663" algn="l" defTabSz="6969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148013" indent="-347663" algn="l" defTabSz="6969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48868" indent="-349897" algn="l" defTabSz="69979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6pPr>
      <a:lvl7pPr marL="4548663" indent="-349897" algn="l" defTabSz="69979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7pPr>
      <a:lvl8pPr marL="5248457" indent="-349897" algn="l" defTabSz="69979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8pPr>
      <a:lvl9pPr marL="5948252" indent="-349897" algn="l" defTabSz="69979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1pPr>
      <a:lvl2pPr marL="699794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2pPr>
      <a:lvl3pPr marL="1399589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3pPr>
      <a:lvl4pPr marL="2099383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4pPr>
      <a:lvl5pPr marL="2799176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5pPr>
      <a:lvl6pPr marL="3498972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6pPr>
      <a:lvl7pPr marL="4198766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7pPr>
      <a:lvl8pPr marL="4898559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8pPr>
      <a:lvl9pPr marL="5598354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8B40D-37D9-6F4E-BF65-C5F9FE1D27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563" y="7204075"/>
            <a:ext cx="3224212" cy="414338"/>
          </a:xfrm>
          <a:prstGeom prst="rect">
            <a:avLst/>
          </a:prstGeom>
        </p:spPr>
        <p:txBody>
          <a:bodyPr vert="horz" lIns="101885" tIns="50942" rIns="101885" bIns="50942" rtlCol="0" anchor="ctr"/>
          <a:lstStyle>
            <a:lvl1pPr algn="l">
              <a:defRPr sz="1786">
                <a:solidFill>
                  <a:schemeClr val="tx1">
                    <a:tint val="7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fld id="{0C06F0B8-AA35-1C4F-BF5B-76EE274CE2A2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E5FC4-26AC-BF4C-A1C1-F14FB193B0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21225" y="7204075"/>
            <a:ext cx="4375150" cy="414338"/>
          </a:xfrm>
          <a:prstGeom prst="rect">
            <a:avLst/>
          </a:prstGeom>
        </p:spPr>
        <p:txBody>
          <a:bodyPr vert="horz" lIns="101885" tIns="50942" rIns="101885" bIns="50942" rtlCol="0" anchor="ctr"/>
          <a:lstStyle>
            <a:lvl1pPr algn="ctr">
              <a:defRPr sz="1786">
                <a:solidFill>
                  <a:schemeClr val="tx1">
                    <a:tint val="7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CA7C8-BCA5-724B-8530-F8D0A7D91D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2825" y="7204075"/>
            <a:ext cx="3224213" cy="414338"/>
          </a:xfrm>
          <a:prstGeom prst="rect">
            <a:avLst/>
          </a:prstGeom>
        </p:spPr>
        <p:txBody>
          <a:bodyPr vert="horz" wrap="square" lIns="101885" tIns="50942" rIns="101885" bIns="50942" numCol="1" anchor="ctr" anchorCtr="0" compatLnSpc="1">
            <a:prstTxWarp prst="textNoShape">
              <a:avLst/>
            </a:prstTxWarp>
          </a:bodyPr>
          <a:lstStyle>
            <a:lvl1pPr algn="r">
              <a:defRPr sz="1786">
                <a:solidFill>
                  <a:srgbClr val="898989"/>
                </a:solidFill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fld id="{FC2014D6-2552-0446-B818-300ACBF48E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3077" name="Text Placeholder 2">
            <a:extLst>
              <a:ext uri="{FF2B5EF4-FFF2-40B4-BE49-F238E27FC236}">
                <a16:creationId xmlns:a16="http://schemas.microsoft.com/office/drawing/2014/main" id="{CE3BD250-F946-F342-B18F-7FF861340A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41388" y="2590800"/>
            <a:ext cx="10091737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85" tIns="50942" rIns="101885" bIns="5094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E05AC029-A600-6B47-980E-F21D81D858E1}"/>
              </a:ext>
            </a:extLst>
          </p:cNvPr>
          <p:cNvSpPr/>
          <p:nvPr userDrawn="1"/>
        </p:nvSpPr>
        <p:spPr>
          <a:xfrm>
            <a:off x="209550" y="838200"/>
            <a:ext cx="2198688" cy="381000"/>
          </a:xfrm>
          <a:prstGeom prst="snip2DiagRect">
            <a:avLst/>
          </a:prstGeom>
          <a:solidFill>
            <a:srgbClr val="005C41">
              <a:alpha val="0"/>
            </a:srgb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48" dirty="0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F2BE90C0-41E0-8244-BFA4-B95C9A8271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73050" y="927100"/>
            <a:ext cx="3286125" cy="400050"/>
          </a:xfrm>
          <a:prstGeom prst="rect">
            <a:avLst/>
          </a:prstGeom>
          <a:noFill/>
          <a:ln>
            <a:noFill/>
          </a:ln>
          <a:extLst/>
        </p:spPr>
        <p:txBody>
          <a:bodyPr lIns="40485" tIns="20243" rIns="40485" bIns="20243">
            <a:spAutoFit/>
          </a:bodyPr>
          <a:lstStyle>
            <a:lvl1pPr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defRPr/>
            </a:pPr>
            <a:r>
              <a:rPr lang="en-US" altLang="zh-CN" sz="2335" b="1">
                <a:solidFill>
                  <a:srgbClr val="A6A6A6"/>
                </a:solidFill>
                <a:latin typeface="Arial Narrow Bold" panose="020B0706020202030204" pitchFamily="34" charset="0"/>
                <a:ea typeface="Arial Narrow Bold" panose="020B0706020202030204" pitchFamily="34" charset="0"/>
                <a:cs typeface="Arial Narrow Bold" panose="020B0706020202030204" pitchFamily="34" charset="0"/>
              </a:rPr>
              <a:t>Background </a:t>
            </a:r>
          </a:p>
        </p:txBody>
      </p:sp>
      <p:sp>
        <p:nvSpPr>
          <p:cNvPr id="16" name="Snip Diagonal Corner Rectangle 15">
            <a:extLst>
              <a:ext uri="{FF2B5EF4-FFF2-40B4-BE49-F238E27FC236}">
                <a16:creationId xmlns:a16="http://schemas.microsoft.com/office/drawing/2014/main" id="{21E46F02-80EA-8648-8B4C-42414F9626D4}"/>
              </a:ext>
            </a:extLst>
          </p:cNvPr>
          <p:cNvSpPr/>
          <p:nvPr userDrawn="1"/>
        </p:nvSpPr>
        <p:spPr>
          <a:xfrm>
            <a:off x="4710113" y="838200"/>
            <a:ext cx="5548312" cy="381000"/>
          </a:xfrm>
          <a:prstGeom prst="snip2DiagRect">
            <a:avLst/>
          </a:prstGeom>
          <a:solidFill>
            <a:srgbClr val="005C41">
              <a:alpha val="0"/>
            </a:srgb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48" dirty="0"/>
          </a:p>
        </p:txBody>
      </p:sp>
      <p:sp>
        <p:nvSpPr>
          <p:cNvPr id="3081" name="Rectangle 7">
            <a:extLst>
              <a:ext uri="{FF2B5EF4-FFF2-40B4-BE49-F238E27FC236}">
                <a16:creationId xmlns:a16="http://schemas.microsoft.com/office/drawing/2014/main" id="{2BB20707-D9E1-9C4E-9DBB-9499ABCA26B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8550" y="938213"/>
            <a:ext cx="5151438" cy="400050"/>
          </a:xfrm>
          <a:prstGeom prst="rect">
            <a:avLst/>
          </a:prstGeom>
          <a:noFill/>
          <a:ln>
            <a:noFill/>
          </a:ln>
          <a:extLst/>
        </p:spPr>
        <p:txBody>
          <a:bodyPr lIns="40485" tIns="20243" rIns="40485" bIns="20243">
            <a:spAutoFit/>
          </a:bodyPr>
          <a:lstStyle>
            <a:lvl1pPr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defRPr/>
            </a:pPr>
            <a:r>
              <a:rPr lang="en-US" altLang="zh-CN" sz="2335" b="1">
                <a:solidFill>
                  <a:srgbClr val="A6A6A6"/>
                </a:solidFill>
                <a:latin typeface="Arial Narrow Bold" panose="020B0706020202030204" pitchFamily="34" charset="0"/>
                <a:ea typeface="Arial Narrow Bold" panose="020B0706020202030204" pitchFamily="34" charset="0"/>
                <a:cs typeface="Arial Narrow Bold" panose="020B0706020202030204" pitchFamily="34" charset="0"/>
              </a:rPr>
              <a:t>Real field detected data analysis</a:t>
            </a:r>
          </a:p>
        </p:txBody>
      </p:sp>
      <p:sp>
        <p:nvSpPr>
          <p:cNvPr id="22" name="Snip Diagonal Corner Rectangle 21">
            <a:extLst>
              <a:ext uri="{FF2B5EF4-FFF2-40B4-BE49-F238E27FC236}">
                <a16:creationId xmlns:a16="http://schemas.microsoft.com/office/drawing/2014/main" id="{69BB52B0-807F-184B-B0E7-325A57D12EB0}"/>
              </a:ext>
            </a:extLst>
          </p:cNvPr>
          <p:cNvSpPr/>
          <p:nvPr userDrawn="1"/>
        </p:nvSpPr>
        <p:spPr>
          <a:xfrm>
            <a:off x="2408238" y="838200"/>
            <a:ext cx="2301875" cy="381000"/>
          </a:xfrm>
          <a:prstGeom prst="snip2DiagRect">
            <a:avLst/>
          </a:prstGeom>
          <a:solidFill>
            <a:srgbClr val="005C41">
              <a:alpha val="6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48" dirty="0"/>
          </a:p>
        </p:txBody>
      </p:sp>
      <p:sp>
        <p:nvSpPr>
          <p:cNvPr id="3083" name="Rectangle 7">
            <a:extLst>
              <a:ext uri="{FF2B5EF4-FFF2-40B4-BE49-F238E27FC236}">
                <a16:creationId xmlns:a16="http://schemas.microsoft.com/office/drawing/2014/main" id="{346FDCE4-6805-DE41-BA4D-C90AEA9184C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490788" y="914400"/>
            <a:ext cx="2136775" cy="400050"/>
          </a:xfrm>
          <a:prstGeom prst="rect">
            <a:avLst/>
          </a:prstGeom>
          <a:noFill/>
          <a:ln>
            <a:noFill/>
          </a:ln>
          <a:extLst/>
        </p:spPr>
        <p:txBody>
          <a:bodyPr lIns="40485" tIns="20243" rIns="40485" bIns="20243">
            <a:spAutoFit/>
          </a:bodyPr>
          <a:lstStyle>
            <a:lvl1pPr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defRPr/>
            </a:pPr>
            <a:r>
              <a:rPr lang="en-US" altLang="zh-CN" sz="2335" b="1">
                <a:solidFill>
                  <a:srgbClr val="D2C89A"/>
                </a:solidFill>
                <a:latin typeface="Arial Narrow Bold" panose="020B0706020202030204" pitchFamily="34" charset="0"/>
                <a:ea typeface="Arial Narrow Bold" panose="020B0706020202030204" pitchFamily="34" charset="0"/>
                <a:cs typeface="Arial Narrow Bold" panose="020B0706020202030204" pitchFamily="34" charset="0"/>
              </a:rPr>
              <a:t>Intr. of RMT</a:t>
            </a:r>
          </a:p>
        </p:txBody>
      </p:sp>
      <p:grpSp>
        <p:nvGrpSpPr>
          <p:cNvPr id="26636" name="Group 23">
            <a:extLst>
              <a:ext uri="{FF2B5EF4-FFF2-40B4-BE49-F238E27FC236}">
                <a16:creationId xmlns:a16="http://schemas.microsoft.com/office/drawing/2014/main" id="{FE68B020-87D0-3E47-830C-92AE35BE290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258425" y="838200"/>
            <a:ext cx="3140075" cy="465138"/>
            <a:chOff x="3581400" y="838200"/>
            <a:chExt cx="2133600" cy="465681"/>
          </a:xfrm>
        </p:grpSpPr>
        <p:sp>
          <p:nvSpPr>
            <p:cNvPr id="25" name="Snip Diagonal Corner Rectangle 24">
              <a:extLst>
                <a:ext uri="{FF2B5EF4-FFF2-40B4-BE49-F238E27FC236}">
                  <a16:creationId xmlns:a16="http://schemas.microsoft.com/office/drawing/2014/main" id="{CC021DBC-7F7A-7244-87E6-77531C97FAB6}"/>
                </a:ext>
              </a:extLst>
            </p:cNvPr>
            <p:cNvSpPr/>
            <p:nvPr userDrawn="1"/>
          </p:nvSpPr>
          <p:spPr>
            <a:xfrm>
              <a:off x="3581400" y="838200"/>
              <a:ext cx="2133600" cy="381445"/>
            </a:xfrm>
            <a:prstGeom prst="snip2DiagRect">
              <a:avLst/>
            </a:prstGeom>
            <a:solidFill>
              <a:srgbClr val="005C41">
                <a:alpha val="0"/>
              </a:srgbClr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48" dirty="0"/>
            </a:p>
          </p:txBody>
        </p:sp>
        <p:sp>
          <p:nvSpPr>
            <p:cNvPr id="3086" name="Rectangle 7">
              <a:extLst>
                <a:ext uri="{FF2B5EF4-FFF2-40B4-BE49-F238E27FC236}">
                  <a16:creationId xmlns:a16="http://schemas.microsoft.com/office/drawing/2014/main" id="{7CB5533D-6DB9-F847-B19B-D2D550B81B9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56907" y="914489"/>
              <a:ext cx="1982587" cy="38939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29471" tIns="14736" rIns="29471" bIns="14736">
              <a:spAutoFit/>
            </a:bodyPr>
            <a:lstStyle>
              <a:lvl1pPr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>
                <a:defRPr/>
              </a:pPr>
              <a:r>
                <a:rPr lang="en-US" altLang="zh-CN" sz="2335" b="1">
                  <a:solidFill>
                    <a:srgbClr val="A6A6A6"/>
                  </a:solidFill>
                  <a:latin typeface="Arial Narrow Bold" panose="020B0706020202030204" pitchFamily="34" charset="0"/>
                  <a:ea typeface="Arial Narrow Bold" panose="020B0706020202030204" pitchFamily="34" charset="0"/>
                  <a:cs typeface="Arial Narrow Bold" panose="020B0706020202030204" pitchFamily="34" charset="0"/>
                </a:rPr>
                <a:t>Simulation Studies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</p:sldLayoutIdLst>
  <p:hf hdr="0" ftr="0" dt="0"/>
  <p:txStyles>
    <p:titleStyle>
      <a:lvl1pPr algn="ctr" defTabSz="696913" rtl="0" eaLnBrk="0" fontAlgn="base" hangingPunct="0">
        <a:spcBef>
          <a:spcPct val="0"/>
        </a:spcBef>
        <a:spcAft>
          <a:spcPct val="0"/>
        </a:spcAft>
        <a:defRPr sz="57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696913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</a:defRPr>
      </a:lvl2pPr>
      <a:lvl3pPr algn="ctr" defTabSz="696913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</a:defRPr>
      </a:lvl3pPr>
      <a:lvl4pPr algn="ctr" defTabSz="696913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</a:defRPr>
      </a:lvl4pPr>
      <a:lvl5pPr algn="ctr" defTabSz="696913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</a:defRPr>
      </a:lvl5pPr>
      <a:lvl6pPr marL="628056" algn="ctr" defTabSz="697840" rtl="0" fontAlgn="base">
        <a:spcBef>
          <a:spcPct val="0"/>
        </a:spcBef>
        <a:spcAft>
          <a:spcPct val="0"/>
        </a:spcAft>
        <a:defRPr sz="5770">
          <a:solidFill>
            <a:schemeClr val="tx1"/>
          </a:solidFill>
          <a:latin typeface="Calibri" pitchFamily="34" charset="0"/>
        </a:defRPr>
      </a:lvl6pPr>
      <a:lvl7pPr marL="1256111" algn="ctr" defTabSz="697840" rtl="0" fontAlgn="base">
        <a:spcBef>
          <a:spcPct val="0"/>
        </a:spcBef>
        <a:spcAft>
          <a:spcPct val="0"/>
        </a:spcAft>
        <a:defRPr sz="5770">
          <a:solidFill>
            <a:schemeClr val="tx1"/>
          </a:solidFill>
          <a:latin typeface="Calibri" pitchFamily="34" charset="0"/>
        </a:defRPr>
      </a:lvl7pPr>
      <a:lvl8pPr marL="1884167" algn="ctr" defTabSz="697840" rtl="0" fontAlgn="base">
        <a:spcBef>
          <a:spcPct val="0"/>
        </a:spcBef>
        <a:spcAft>
          <a:spcPct val="0"/>
        </a:spcAft>
        <a:defRPr sz="5770">
          <a:solidFill>
            <a:schemeClr val="tx1"/>
          </a:solidFill>
          <a:latin typeface="Calibri" pitchFamily="34" charset="0"/>
        </a:defRPr>
      </a:lvl8pPr>
      <a:lvl9pPr marL="2512223" algn="ctr" defTabSz="697840" rtl="0" fontAlgn="base">
        <a:spcBef>
          <a:spcPct val="0"/>
        </a:spcBef>
        <a:spcAft>
          <a:spcPct val="0"/>
        </a:spcAft>
        <a:defRPr sz="5770">
          <a:solidFill>
            <a:schemeClr val="tx1"/>
          </a:solidFill>
          <a:latin typeface="Calibri" pitchFamily="34" charset="0"/>
        </a:defRPr>
      </a:lvl9pPr>
    </p:titleStyle>
    <p:bodyStyle>
      <a:lvl1pPr marL="522288" indent="-522288" algn="l" defTabSz="6969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135063" indent="-434975" algn="l" defTabSz="6969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747838" indent="-347663" algn="l" defTabSz="6969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3pPr>
      <a:lvl4pPr marL="2447925" indent="-347663" algn="l" defTabSz="6969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148013" indent="-347663" algn="l" defTabSz="6969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48868" indent="-349897" algn="l" defTabSz="69979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6pPr>
      <a:lvl7pPr marL="4548663" indent="-349897" algn="l" defTabSz="69979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7pPr>
      <a:lvl8pPr marL="5248457" indent="-349897" algn="l" defTabSz="69979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8pPr>
      <a:lvl9pPr marL="5948252" indent="-349897" algn="l" defTabSz="69979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1pPr>
      <a:lvl2pPr marL="699794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2pPr>
      <a:lvl3pPr marL="1399589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3pPr>
      <a:lvl4pPr marL="2099383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4pPr>
      <a:lvl5pPr marL="2799176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5pPr>
      <a:lvl6pPr marL="3498972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6pPr>
      <a:lvl7pPr marL="4198766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7pPr>
      <a:lvl8pPr marL="4898559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8pPr>
      <a:lvl9pPr marL="5598354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37773-096B-FC4E-A260-E14A6C927D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563" y="7204075"/>
            <a:ext cx="3224212" cy="414338"/>
          </a:xfrm>
          <a:prstGeom prst="rect">
            <a:avLst/>
          </a:prstGeom>
        </p:spPr>
        <p:txBody>
          <a:bodyPr vert="horz" lIns="101885" tIns="50942" rIns="101885" bIns="50942" rtlCol="0" anchor="ctr"/>
          <a:lstStyle>
            <a:lvl1pPr algn="l">
              <a:defRPr sz="1786">
                <a:solidFill>
                  <a:schemeClr val="tx1">
                    <a:tint val="7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fld id="{5FB0DAFB-337A-8944-AED0-D1BACD097831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8A13F-A732-C447-A392-83C255097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21225" y="7204075"/>
            <a:ext cx="4375150" cy="414338"/>
          </a:xfrm>
          <a:prstGeom prst="rect">
            <a:avLst/>
          </a:prstGeom>
        </p:spPr>
        <p:txBody>
          <a:bodyPr vert="horz" lIns="101885" tIns="50942" rIns="101885" bIns="50942" rtlCol="0" anchor="ctr"/>
          <a:lstStyle>
            <a:lvl1pPr algn="ctr">
              <a:defRPr sz="1786">
                <a:solidFill>
                  <a:schemeClr val="tx1">
                    <a:tint val="7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009DE-B396-324A-961D-06E083478A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2825" y="7204075"/>
            <a:ext cx="3224213" cy="414338"/>
          </a:xfrm>
          <a:prstGeom prst="rect">
            <a:avLst/>
          </a:prstGeom>
        </p:spPr>
        <p:txBody>
          <a:bodyPr vert="horz" wrap="square" lIns="101885" tIns="50942" rIns="101885" bIns="50942" numCol="1" anchor="ctr" anchorCtr="0" compatLnSpc="1">
            <a:prstTxWarp prst="textNoShape">
              <a:avLst/>
            </a:prstTxWarp>
          </a:bodyPr>
          <a:lstStyle>
            <a:lvl1pPr algn="r">
              <a:defRPr sz="1786">
                <a:solidFill>
                  <a:srgbClr val="898989"/>
                </a:solidFill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fld id="{E8297273-E644-7B42-A246-0AFC938152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101" name="Text Placeholder 2">
            <a:extLst>
              <a:ext uri="{FF2B5EF4-FFF2-40B4-BE49-F238E27FC236}">
                <a16:creationId xmlns:a16="http://schemas.microsoft.com/office/drawing/2014/main" id="{88BBA21A-6B0E-4940-B45B-BC42D5757CF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41388" y="2590800"/>
            <a:ext cx="10091737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85" tIns="50942" rIns="101885" bIns="5094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2" name="Snip Diagonal Corner Rectangle 11">
            <a:extLst>
              <a:ext uri="{FF2B5EF4-FFF2-40B4-BE49-F238E27FC236}">
                <a16:creationId xmlns:a16="http://schemas.microsoft.com/office/drawing/2014/main" id="{BEA2B69A-8971-AE42-8389-BF1311A6974A}"/>
              </a:ext>
            </a:extLst>
          </p:cNvPr>
          <p:cNvSpPr/>
          <p:nvPr userDrawn="1"/>
        </p:nvSpPr>
        <p:spPr>
          <a:xfrm>
            <a:off x="209550" y="838200"/>
            <a:ext cx="2198688" cy="381000"/>
          </a:xfrm>
          <a:prstGeom prst="snip2DiagRect">
            <a:avLst/>
          </a:prstGeom>
          <a:solidFill>
            <a:srgbClr val="005C41">
              <a:alpha val="0"/>
            </a:srgbClr>
          </a:solidFill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48" dirty="0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63F3EAAA-ADD0-0645-A667-6C3F81D20D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73050" y="927100"/>
            <a:ext cx="3286125" cy="400050"/>
          </a:xfrm>
          <a:prstGeom prst="rect">
            <a:avLst/>
          </a:prstGeom>
          <a:noFill/>
          <a:ln>
            <a:noFill/>
          </a:ln>
          <a:extLst/>
        </p:spPr>
        <p:txBody>
          <a:bodyPr lIns="40485" tIns="20243" rIns="40485" bIns="20243">
            <a:spAutoFit/>
          </a:bodyPr>
          <a:lstStyle>
            <a:lvl1pPr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defRPr/>
            </a:pPr>
            <a:r>
              <a:rPr lang="en-US" altLang="zh-CN" sz="2335" b="1">
                <a:solidFill>
                  <a:srgbClr val="A6A6A6"/>
                </a:solidFill>
                <a:latin typeface="Arial Narrow Bold" panose="020B0706020202030204" pitchFamily="34" charset="0"/>
                <a:ea typeface="Arial Narrow Bold" panose="020B0706020202030204" pitchFamily="34" charset="0"/>
                <a:cs typeface="Arial Narrow Bold" panose="020B0706020202030204" pitchFamily="34" charset="0"/>
              </a:rPr>
              <a:t>Background </a:t>
            </a:r>
          </a:p>
        </p:txBody>
      </p:sp>
      <p:sp>
        <p:nvSpPr>
          <p:cNvPr id="15" name="Snip Diagonal Corner Rectangle 14">
            <a:extLst>
              <a:ext uri="{FF2B5EF4-FFF2-40B4-BE49-F238E27FC236}">
                <a16:creationId xmlns:a16="http://schemas.microsoft.com/office/drawing/2014/main" id="{3108DD53-DC6F-9D47-9A11-18ED42AAA0ED}"/>
              </a:ext>
            </a:extLst>
          </p:cNvPr>
          <p:cNvSpPr/>
          <p:nvPr userDrawn="1"/>
        </p:nvSpPr>
        <p:spPr>
          <a:xfrm>
            <a:off x="4710113" y="838200"/>
            <a:ext cx="5548312" cy="381000"/>
          </a:xfrm>
          <a:prstGeom prst="snip2DiagRect">
            <a:avLst/>
          </a:prstGeom>
          <a:solidFill>
            <a:srgbClr val="005C41">
              <a:alpha val="6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48" dirty="0"/>
          </a:p>
        </p:txBody>
      </p:sp>
      <p:sp>
        <p:nvSpPr>
          <p:cNvPr id="4105" name="Rectangle 7">
            <a:extLst>
              <a:ext uri="{FF2B5EF4-FFF2-40B4-BE49-F238E27FC236}">
                <a16:creationId xmlns:a16="http://schemas.microsoft.com/office/drawing/2014/main" id="{2D5EAC11-EC70-9F4E-8C09-71520C674A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8550" y="938213"/>
            <a:ext cx="5151438" cy="400050"/>
          </a:xfrm>
          <a:prstGeom prst="rect">
            <a:avLst/>
          </a:prstGeom>
          <a:noFill/>
          <a:ln>
            <a:noFill/>
          </a:ln>
          <a:extLst/>
        </p:spPr>
        <p:txBody>
          <a:bodyPr lIns="40485" tIns="20243" rIns="40485" bIns="20243">
            <a:spAutoFit/>
          </a:bodyPr>
          <a:lstStyle>
            <a:lvl1pPr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defRPr/>
            </a:pPr>
            <a:r>
              <a:rPr lang="en-US" altLang="zh-CN" sz="2335" b="1">
                <a:solidFill>
                  <a:srgbClr val="D2C89A"/>
                </a:solidFill>
                <a:latin typeface="Arial Narrow Bold" panose="020B0706020202030204" pitchFamily="34" charset="0"/>
                <a:ea typeface="Arial Narrow Bold" panose="020B0706020202030204" pitchFamily="34" charset="0"/>
                <a:cs typeface="Arial Narrow Bold" panose="020B0706020202030204" pitchFamily="34" charset="0"/>
              </a:rPr>
              <a:t>Real field detected data analysis</a:t>
            </a:r>
          </a:p>
        </p:txBody>
      </p:sp>
      <p:grpSp>
        <p:nvGrpSpPr>
          <p:cNvPr id="39946" name="Group 17">
            <a:extLst>
              <a:ext uri="{FF2B5EF4-FFF2-40B4-BE49-F238E27FC236}">
                <a16:creationId xmlns:a16="http://schemas.microsoft.com/office/drawing/2014/main" id="{6DB2F2DD-7249-5243-81AC-9F21EC0FECB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408238" y="838200"/>
            <a:ext cx="2301875" cy="465138"/>
            <a:chOff x="3581400" y="838200"/>
            <a:chExt cx="2133600" cy="465289"/>
          </a:xfrm>
        </p:grpSpPr>
        <p:sp>
          <p:nvSpPr>
            <p:cNvPr id="19" name="Snip Diagonal Corner Rectangle 18">
              <a:extLst>
                <a:ext uri="{FF2B5EF4-FFF2-40B4-BE49-F238E27FC236}">
                  <a16:creationId xmlns:a16="http://schemas.microsoft.com/office/drawing/2014/main" id="{BCBB9313-1547-5E42-8A3B-C13A0D515AFD}"/>
                </a:ext>
              </a:extLst>
            </p:cNvPr>
            <p:cNvSpPr/>
            <p:nvPr userDrawn="1"/>
          </p:nvSpPr>
          <p:spPr>
            <a:xfrm>
              <a:off x="3581400" y="838200"/>
              <a:ext cx="2133600" cy="381124"/>
            </a:xfrm>
            <a:prstGeom prst="snip2DiagRect">
              <a:avLst/>
            </a:prstGeom>
            <a:solidFill>
              <a:srgbClr val="005C41">
                <a:alpha val="0"/>
              </a:srgbClr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48" dirty="0"/>
            </a:p>
          </p:txBody>
        </p:sp>
        <p:sp>
          <p:nvSpPr>
            <p:cNvPr id="4111" name="Rectangle 7">
              <a:extLst>
                <a:ext uri="{FF2B5EF4-FFF2-40B4-BE49-F238E27FC236}">
                  <a16:creationId xmlns:a16="http://schemas.microsoft.com/office/drawing/2014/main" id="{06AB6713-F5E8-CF49-812C-C5DD13DC018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57915" y="914425"/>
              <a:ext cx="1980569" cy="38906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29471" tIns="14736" rIns="29471" bIns="14736">
              <a:spAutoFit/>
            </a:bodyPr>
            <a:lstStyle>
              <a:lvl1pPr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>
                <a:defRPr/>
              </a:pPr>
              <a:r>
                <a:rPr lang="en-US" altLang="zh-CN" sz="2335" b="1">
                  <a:solidFill>
                    <a:srgbClr val="A6A6A6"/>
                  </a:solidFill>
                  <a:latin typeface="Arial Narrow Bold" panose="020B0706020202030204" pitchFamily="34" charset="0"/>
                  <a:ea typeface="Arial Narrow Bold" panose="020B0706020202030204" pitchFamily="34" charset="0"/>
                  <a:cs typeface="Arial Narrow Bold" panose="020B0706020202030204" pitchFamily="34" charset="0"/>
                </a:rPr>
                <a:t>Intr. of RMT</a:t>
              </a:r>
            </a:p>
          </p:txBody>
        </p:sp>
      </p:grpSp>
      <p:grpSp>
        <p:nvGrpSpPr>
          <p:cNvPr id="39947" name="Group 25">
            <a:extLst>
              <a:ext uri="{FF2B5EF4-FFF2-40B4-BE49-F238E27FC236}">
                <a16:creationId xmlns:a16="http://schemas.microsoft.com/office/drawing/2014/main" id="{2DA63963-6E6B-894D-8A1E-A308ABB47F7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258425" y="838200"/>
            <a:ext cx="3140075" cy="465138"/>
            <a:chOff x="3581400" y="838200"/>
            <a:chExt cx="2133600" cy="465681"/>
          </a:xfrm>
        </p:grpSpPr>
        <p:sp>
          <p:nvSpPr>
            <p:cNvPr id="27" name="Snip Diagonal Corner Rectangle 26">
              <a:extLst>
                <a:ext uri="{FF2B5EF4-FFF2-40B4-BE49-F238E27FC236}">
                  <a16:creationId xmlns:a16="http://schemas.microsoft.com/office/drawing/2014/main" id="{B71C14D3-5A4E-C045-99DC-8C81BDB5C8F7}"/>
                </a:ext>
              </a:extLst>
            </p:cNvPr>
            <p:cNvSpPr/>
            <p:nvPr userDrawn="1"/>
          </p:nvSpPr>
          <p:spPr>
            <a:xfrm>
              <a:off x="3581400" y="838200"/>
              <a:ext cx="2133600" cy="381445"/>
            </a:xfrm>
            <a:prstGeom prst="snip2DiagRect">
              <a:avLst/>
            </a:prstGeom>
            <a:solidFill>
              <a:srgbClr val="005C41">
                <a:alpha val="0"/>
              </a:srgbClr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48" dirty="0"/>
            </a:p>
          </p:txBody>
        </p:sp>
        <p:sp>
          <p:nvSpPr>
            <p:cNvPr id="4109" name="Rectangle 7">
              <a:extLst>
                <a:ext uri="{FF2B5EF4-FFF2-40B4-BE49-F238E27FC236}">
                  <a16:creationId xmlns:a16="http://schemas.microsoft.com/office/drawing/2014/main" id="{E61ADF28-9E14-7740-AB4A-9318C624360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56907" y="914489"/>
              <a:ext cx="1982587" cy="38939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29471" tIns="14736" rIns="29471" bIns="14736">
              <a:spAutoFit/>
            </a:bodyPr>
            <a:lstStyle>
              <a:lvl1pPr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>
                <a:defRPr/>
              </a:pPr>
              <a:r>
                <a:rPr lang="en-US" altLang="zh-CN" sz="2335" b="1">
                  <a:solidFill>
                    <a:srgbClr val="A6A6A6"/>
                  </a:solidFill>
                  <a:latin typeface="Arial Narrow Bold" panose="020B0706020202030204" pitchFamily="34" charset="0"/>
                  <a:ea typeface="Arial Narrow Bold" panose="020B0706020202030204" pitchFamily="34" charset="0"/>
                  <a:cs typeface="Arial Narrow Bold" panose="020B0706020202030204" pitchFamily="34" charset="0"/>
                </a:rPr>
                <a:t>Simulation Studies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</p:sldLayoutIdLst>
  <p:hf hdr="0" ftr="0" dt="0"/>
  <p:txStyles>
    <p:titleStyle>
      <a:lvl1pPr algn="ctr" defTabSz="696913" rtl="0" eaLnBrk="0" fontAlgn="base" hangingPunct="0">
        <a:spcBef>
          <a:spcPct val="0"/>
        </a:spcBef>
        <a:spcAft>
          <a:spcPct val="0"/>
        </a:spcAft>
        <a:defRPr sz="57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696913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</a:defRPr>
      </a:lvl2pPr>
      <a:lvl3pPr algn="ctr" defTabSz="696913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</a:defRPr>
      </a:lvl3pPr>
      <a:lvl4pPr algn="ctr" defTabSz="696913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</a:defRPr>
      </a:lvl4pPr>
      <a:lvl5pPr algn="ctr" defTabSz="696913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</a:defRPr>
      </a:lvl5pPr>
      <a:lvl6pPr marL="628056" algn="ctr" defTabSz="697840" rtl="0" fontAlgn="base">
        <a:spcBef>
          <a:spcPct val="0"/>
        </a:spcBef>
        <a:spcAft>
          <a:spcPct val="0"/>
        </a:spcAft>
        <a:defRPr sz="5770">
          <a:solidFill>
            <a:schemeClr val="tx1"/>
          </a:solidFill>
          <a:latin typeface="Calibri" pitchFamily="34" charset="0"/>
        </a:defRPr>
      </a:lvl6pPr>
      <a:lvl7pPr marL="1256111" algn="ctr" defTabSz="697840" rtl="0" fontAlgn="base">
        <a:spcBef>
          <a:spcPct val="0"/>
        </a:spcBef>
        <a:spcAft>
          <a:spcPct val="0"/>
        </a:spcAft>
        <a:defRPr sz="5770">
          <a:solidFill>
            <a:schemeClr val="tx1"/>
          </a:solidFill>
          <a:latin typeface="Calibri" pitchFamily="34" charset="0"/>
        </a:defRPr>
      </a:lvl7pPr>
      <a:lvl8pPr marL="1884167" algn="ctr" defTabSz="697840" rtl="0" fontAlgn="base">
        <a:spcBef>
          <a:spcPct val="0"/>
        </a:spcBef>
        <a:spcAft>
          <a:spcPct val="0"/>
        </a:spcAft>
        <a:defRPr sz="5770">
          <a:solidFill>
            <a:schemeClr val="tx1"/>
          </a:solidFill>
          <a:latin typeface="Calibri" pitchFamily="34" charset="0"/>
        </a:defRPr>
      </a:lvl8pPr>
      <a:lvl9pPr marL="2512223" algn="ctr" defTabSz="697840" rtl="0" fontAlgn="base">
        <a:spcBef>
          <a:spcPct val="0"/>
        </a:spcBef>
        <a:spcAft>
          <a:spcPct val="0"/>
        </a:spcAft>
        <a:defRPr sz="5770">
          <a:solidFill>
            <a:schemeClr val="tx1"/>
          </a:solidFill>
          <a:latin typeface="Calibri" pitchFamily="34" charset="0"/>
        </a:defRPr>
      </a:lvl9pPr>
    </p:titleStyle>
    <p:bodyStyle>
      <a:lvl1pPr marL="522288" indent="-522288" algn="l" defTabSz="6969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135063" indent="-434975" algn="l" defTabSz="6969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747838" indent="-347663" algn="l" defTabSz="6969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3pPr>
      <a:lvl4pPr marL="2447925" indent="-347663" algn="l" defTabSz="6969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148013" indent="-347663" algn="l" defTabSz="6969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48868" indent="-349897" algn="l" defTabSz="69979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6pPr>
      <a:lvl7pPr marL="4548663" indent="-349897" algn="l" defTabSz="69979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7pPr>
      <a:lvl8pPr marL="5248457" indent="-349897" algn="l" defTabSz="69979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8pPr>
      <a:lvl9pPr marL="5948252" indent="-349897" algn="l" defTabSz="69979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1pPr>
      <a:lvl2pPr marL="699794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2pPr>
      <a:lvl3pPr marL="1399589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3pPr>
      <a:lvl4pPr marL="2099383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4pPr>
      <a:lvl5pPr marL="2799176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5pPr>
      <a:lvl6pPr marL="3498972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6pPr>
      <a:lvl7pPr marL="4198766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7pPr>
      <a:lvl8pPr marL="4898559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8pPr>
      <a:lvl9pPr marL="5598354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AA628-F1A9-F64C-A449-E77687E086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563" y="7204075"/>
            <a:ext cx="3224212" cy="414338"/>
          </a:xfrm>
          <a:prstGeom prst="rect">
            <a:avLst/>
          </a:prstGeom>
        </p:spPr>
        <p:txBody>
          <a:bodyPr vert="horz" lIns="101885" tIns="50942" rIns="101885" bIns="50942" rtlCol="0" anchor="ctr"/>
          <a:lstStyle>
            <a:lvl1pPr algn="l">
              <a:defRPr sz="1786">
                <a:solidFill>
                  <a:schemeClr val="tx1">
                    <a:tint val="7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fld id="{EE112655-5F48-DF4C-8377-F2A692BED3B3}" type="datetime1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0DFB1-7915-C44E-92A7-5EDE5F818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21225" y="7204075"/>
            <a:ext cx="4375150" cy="414338"/>
          </a:xfrm>
          <a:prstGeom prst="rect">
            <a:avLst/>
          </a:prstGeom>
        </p:spPr>
        <p:txBody>
          <a:bodyPr vert="horz" lIns="101885" tIns="50942" rIns="101885" bIns="50942" rtlCol="0" anchor="ctr"/>
          <a:lstStyle>
            <a:lvl1pPr algn="ctr">
              <a:defRPr sz="1786">
                <a:solidFill>
                  <a:schemeClr val="tx1">
                    <a:tint val="7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79E77-CD72-FE4A-B0A0-218497D95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2825" y="7204075"/>
            <a:ext cx="3224213" cy="414338"/>
          </a:xfrm>
          <a:prstGeom prst="rect">
            <a:avLst/>
          </a:prstGeom>
        </p:spPr>
        <p:txBody>
          <a:bodyPr vert="horz" wrap="square" lIns="101885" tIns="50942" rIns="101885" bIns="50942" numCol="1" anchor="ctr" anchorCtr="0" compatLnSpc="1">
            <a:prstTxWarp prst="textNoShape">
              <a:avLst/>
            </a:prstTxWarp>
          </a:bodyPr>
          <a:lstStyle>
            <a:lvl1pPr algn="r">
              <a:defRPr sz="1786">
                <a:solidFill>
                  <a:srgbClr val="898989"/>
                </a:solidFill>
                <a:latin typeface="Arial Narrow" panose="020B0606020202030204" pitchFamily="34" charset="0"/>
              </a:defRPr>
            </a:lvl1pPr>
          </a:lstStyle>
          <a:p>
            <a:pPr>
              <a:defRPr/>
            </a:pPr>
            <a:fld id="{0E16FBAA-28C8-E74C-9C64-A76279B800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125" name="Text Placeholder 2">
            <a:extLst>
              <a:ext uri="{FF2B5EF4-FFF2-40B4-BE49-F238E27FC236}">
                <a16:creationId xmlns:a16="http://schemas.microsoft.com/office/drawing/2014/main" id="{4D467B52-E222-8A4A-9E58-7ABE01D3D4D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41388" y="2590800"/>
            <a:ext cx="10091737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85" tIns="50942" rIns="101885" bIns="5094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53254" name="Group 11">
            <a:extLst>
              <a:ext uri="{FF2B5EF4-FFF2-40B4-BE49-F238E27FC236}">
                <a16:creationId xmlns:a16="http://schemas.microsoft.com/office/drawing/2014/main" id="{62B4C583-48E0-7446-9842-8D6CE0E59EB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710113" y="838200"/>
            <a:ext cx="5548312" cy="488950"/>
            <a:chOff x="3581400" y="838200"/>
            <a:chExt cx="2133600" cy="489102"/>
          </a:xfrm>
        </p:grpSpPr>
        <p:sp>
          <p:nvSpPr>
            <p:cNvPr id="13" name="Snip Diagonal Corner Rectangle 12">
              <a:extLst>
                <a:ext uri="{FF2B5EF4-FFF2-40B4-BE49-F238E27FC236}">
                  <a16:creationId xmlns:a16="http://schemas.microsoft.com/office/drawing/2014/main" id="{A7A31F3E-AC63-F545-8711-06FD0B6A851F}"/>
                </a:ext>
              </a:extLst>
            </p:cNvPr>
            <p:cNvSpPr/>
            <p:nvPr userDrawn="1"/>
          </p:nvSpPr>
          <p:spPr>
            <a:xfrm>
              <a:off x="3581400" y="838200"/>
              <a:ext cx="2133600" cy="381118"/>
            </a:xfrm>
            <a:prstGeom prst="snip2DiagRect">
              <a:avLst/>
            </a:prstGeom>
            <a:solidFill>
              <a:srgbClr val="005C41">
                <a:alpha val="0"/>
              </a:srgbClr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48" dirty="0"/>
            </a:p>
          </p:txBody>
        </p:sp>
        <p:sp>
          <p:nvSpPr>
            <p:cNvPr id="5136" name="Rectangle 7">
              <a:extLst>
                <a:ext uri="{FF2B5EF4-FFF2-40B4-BE49-F238E27FC236}">
                  <a16:creationId xmlns:a16="http://schemas.microsoft.com/office/drawing/2014/main" id="{BF258140-BAE7-FF4A-9BF1-F153A953A7C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57709" y="938244"/>
              <a:ext cx="1980982" cy="38905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29471" tIns="14736" rIns="29471" bIns="14736">
              <a:spAutoFit/>
            </a:bodyPr>
            <a:lstStyle>
              <a:lvl1pPr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>
                <a:defRPr/>
              </a:pPr>
              <a:r>
                <a:rPr lang="en-US" altLang="zh-CN" sz="2335" b="1">
                  <a:solidFill>
                    <a:srgbClr val="A6A6A6"/>
                  </a:solidFill>
                  <a:latin typeface="Arial Narrow Bold" panose="020B0706020202030204" pitchFamily="34" charset="0"/>
                  <a:ea typeface="Arial Narrow Bold" panose="020B0706020202030204" pitchFamily="34" charset="0"/>
                  <a:cs typeface="Arial Narrow Bold" panose="020B0706020202030204" pitchFamily="34" charset="0"/>
                </a:rPr>
                <a:t>Real field detected data analysis</a:t>
              </a:r>
            </a:p>
          </p:txBody>
        </p:sp>
      </p:grpSp>
      <p:grpSp>
        <p:nvGrpSpPr>
          <p:cNvPr id="53255" name="Group 14">
            <a:extLst>
              <a:ext uri="{FF2B5EF4-FFF2-40B4-BE49-F238E27FC236}">
                <a16:creationId xmlns:a16="http://schemas.microsoft.com/office/drawing/2014/main" id="{C5B7A421-89A3-AC4B-AAFC-C4FBEC45406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408238" y="838200"/>
            <a:ext cx="2301875" cy="465138"/>
            <a:chOff x="3581400" y="838200"/>
            <a:chExt cx="2133600" cy="465289"/>
          </a:xfrm>
        </p:grpSpPr>
        <p:sp>
          <p:nvSpPr>
            <p:cNvPr id="16" name="Snip Diagonal Corner Rectangle 15">
              <a:extLst>
                <a:ext uri="{FF2B5EF4-FFF2-40B4-BE49-F238E27FC236}">
                  <a16:creationId xmlns:a16="http://schemas.microsoft.com/office/drawing/2014/main" id="{74CD6990-5868-A948-B156-F0311960E666}"/>
                </a:ext>
              </a:extLst>
            </p:cNvPr>
            <p:cNvSpPr/>
            <p:nvPr userDrawn="1"/>
          </p:nvSpPr>
          <p:spPr>
            <a:xfrm>
              <a:off x="3581400" y="838200"/>
              <a:ext cx="2133600" cy="381124"/>
            </a:xfrm>
            <a:prstGeom prst="snip2DiagRect">
              <a:avLst/>
            </a:prstGeom>
            <a:solidFill>
              <a:srgbClr val="005C41">
                <a:alpha val="0"/>
              </a:srgbClr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48" dirty="0"/>
            </a:p>
          </p:txBody>
        </p:sp>
        <p:sp>
          <p:nvSpPr>
            <p:cNvPr id="5134" name="Rectangle 7">
              <a:extLst>
                <a:ext uri="{FF2B5EF4-FFF2-40B4-BE49-F238E27FC236}">
                  <a16:creationId xmlns:a16="http://schemas.microsoft.com/office/drawing/2014/main" id="{BD9A505B-506C-554D-A572-A1DAAAC4CB5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57915" y="914425"/>
              <a:ext cx="1980569" cy="38906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29471" tIns="14736" rIns="29471" bIns="14736">
              <a:spAutoFit/>
            </a:bodyPr>
            <a:lstStyle>
              <a:lvl1pPr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>
                <a:defRPr/>
              </a:pPr>
              <a:r>
                <a:rPr lang="en-US" altLang="zh-CN" sz="2335" b="1">
                  <a:solidFill>
                    <a:srgbClr val="A6A6A6"/>
                  </a:solidFill>
                  <a:latin typeface="Arial Narrow Bold" panose="020B0706020202030204" pitchFamily="34" charset="0"/>
                  <a:ea typeface="Arial Narrow Bold" panose="020B0706020202030204" pitchFamily="34" charset="0"/>
                  <a:cs typeface="Arial Narrow Bold" panose="020B0706020202030204" pitchFamily="34" charset="0"/>
                </a:rPr>
                <a:t>Intr. of RMT</a:t>
              </a:r>
            </a:p>
          </p:txBody>
        </p:sp>
      </p:grpSp>
      <p:sp>
        <p:nvSpPr>
          <p:cNvPr id="23" name="Snip Diagonal Corner Rectangle 22">
            <a:extLst>
              <a:ext uri="{FF2B5EF4-FFF2-40B4-BE49-F238E27FC236}">
                <a16:creationId xmlns:a16="http://schemas.microsoft.com/office/drawing/2014/main" id="{7D669570-8A8B-BD4E-8E7A-371C3C321794}"/>
              </a:ext>
            </a:extLst>
          </p:cNvPr>
          <p:cNvSpPr/>
          <p:nvPr userDrawn="1"/>
        </p:nvSpPr>
        <p:spPr>
          <a:xfrm>
            <a:off x="10258425" y="838200"/>
            <a:ext cx="3140075" cy="381000"/>
          </a:xfrm>
          <a:prstGeom prst="snip2DiagRect">
            <a:avLst/>
          </a:prstGeom>
          <a:solidFill>
            <a:srgbClr val="005C41">
              <a:alpha val="6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48" dirty="0"/>
          </a:p>
        </p:txBody>
      </p:sp>
      <p:sp>
        <p:nvSpPr>
          <p:cNvPr id="5129" name="Rectangle 7">
            <a:extLst>
              <a:ext uri="{FF2B5EF4-FFF2-40B4-BE49-F238E27FC236}">
                <a16:creationId xmlns:a16="http://schemas.microsoft.com/office/drawing/2014/main" id="{5194FC8B-23CA-804B-9EE5-2ACF9E8BF98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363200" y="914400"/>
            <a:ext cx="2916238" cy="400050"/>
          </a:xfrm>
          <a:prstGeom prst="rect">
            <a:avLst/>
          </a:prstGeom>
          <a:noFill/>
          <a:ln>
            <a:noFill/>
          </a:ln>
          <a:extLst/>
        </p:spPr>
        <p:txBody>
          <a:bodyPr lIns="40485" tIns="20243" rIns="40485" bIns="20243">
            <a:spAutoFit/>
          </a:bodyPr>
          <a:lstStyle>
            <a:lvl1pPr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</a:defRPr>
            </a:lvl9pPr>
          </a:lstStyle>
          <a:p>
            <a:pPr>
              <a:defRPr/>
            </a:pPr>
            <a:r>
              <a:rPr lang="en-US" altLang="zh-CN" sz="2335" b="1">
                <a:solidFill>
                  <a:srgbClr val="D2C89A"/>
                </a:solidFill>
                <a:latin typeface="Arial Narrow Bold" panose="020B0706020202030204" pitchFamily="34" charset="0"/>
                <a:ea typeface="Arial Narrow Bold" panose="020B0706020202030204" pitchFamily="34" charset="0"/>
                <a:cs typeface="Arial Narrow Bold" panose="020B0706020202030204" pitchFamily="34" charset="0"/>
              </a:rPr>
              <a:t>Simulation Studies</a:t>
            </a:r>
          </a:p>
        </p:txBody>
      </p:sp>
      <p:grpSp>
        <p:nvGrpSpPr>
          <p:cNvPr id="53258" name="Group 24">
            <a:extLst>
              <a:ext uri="{FF2B5EF4-FFF2-40B4-BE49-F238E27FC236}">
                <a16:creationId xmlns:a16="http://schemas.microsoft.com/office/drawing/2014/main" id="{F1951C99-B222-8B40-8EE1-4C5B26714A4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4775" y="838200"/>
            <a:ext cx="2303463" cy="465138"/>
            <a:chOff x="3581400" y="838200"/>
            <a:chExt cx="2133600" cy="465289"/>
          </a:xfrm>
        </p:grpSpPr>
        <p:sp>
          <p:nvSpPr>
            <p:cNvPr id="26" name="Snip Diagonal Corner Rectangle 25">
              <a:extLst>
                <a:ext uri="{FF2B5EF4-FFF2-40B4-BE49-F238E27FC236}">
                  <a16:creationId xmlns:a16="http://schemas.microsoft.com/office/drawing/2014/main" id="{80DEDFF7-36BC-494D-9E3D-F65F6EA5254C}"/>
                </a:ext>
              </a:extLst>
            </p:cNvPr>
            <p:cNvSpPr/>
            <p:nvPr userDrawn="1"/>
          </p:nvSpPr>
          <p:spPr>
            <a:xfrm>
              <a:off x="3581400" y="838200"/>
              <a:ext cx="2133600" cy="381124"/>
            </a:xfrm>
            <a:prstGeom prst="snip2DiagRect">
              <a:avLst/>
            </a:prstGeom>
            <a:solidFill>
              <a:srgbClr val="005C41">
                <a:alpha val="0"/>
              </a:srgbClr>
            </a:solidFill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48" dirty="0"/>
            </a:p>
          </p:txBody>
        </p:sp>
        <p:sp>
          <p:nvSpPr>
            <p:cNvPr id="5132" name="Rectangle 7">
              <a:extLst>
                <a:ext uri="{FF2B5EF4-FFF2-40B4-BE49-F238E27FC236}">
                  <a16:creationId xmlns:a16="http://schemas.microsoft.com/office/drawing/2014/main" id="{E67C5C01-CBC0-534B-809F-14A5B8B6FE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657863" y="914425"/>
              <a:ext cx="1980675" cy="38906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29471" tIns="14736" rIns="29471" bIns="14736">
              <a:spAutoFit/>
            </a:bodyPr>
            <a:lstStyle>
              <a:lvl1pPr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 Narrow" panose="020B0606020202030204" pitchFamily="34" charset="0"/>
                </a:defRPr>
              </a:lvl9pPr>
            </a:lstStyle>
            <a:p>
              <a:pPr>
                <a:defRPr/>
              </a:pPr>
              <a:r>
                <a:rPr lang="en-US" altLang="zh-CN" sz="2335" b="1">
                  <a:solidFill>
                    <a:srgbClr val="A6A6A6"/>
                  </a:solidFill>
                  <a:latin typeface="Arial Narrow Bold" panose="020B0706020202030204" pitchFamily="34" charset="0"/>
                  <a:ea typeface="Arial Narrow Bold" panose="020B0706020202030204" pitchFamily="34" charset="0"/>
                  <a:cs typeface="Arial Narrow Bold" panose="020B0706020202030204" pitchFamily="34" charset="0"/>
                </a:rPr>
                <a:t>Background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</p:sldLayoutIdLst>
  <p:hf hdr="0" ftr="0" dt="0"/>
  <p:txStyles>
    <p:titleStyle>
      <a:lvl1pPr algn="ctr" defTabSz="696913" rtl="0" eaLnBrk="0" fontAlgn="base" hangingPunct="0">
        <a:spcBef>
          <a:spcPct val="0"/>
        </a:spcBef>
        <a:spcAft>
          <a:spcPct val="0"/>
        </a:spcAft>
        <a:defRPr sz="57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696913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</a:defRPr>
      </a:lvl2pPr>
      <a:lvl3pPr algn="ctr" defTabSz="696913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</a:defRPr>
      </a:lvl3pPr>
      <a:lvl4pPr algn="ctr" defTabSz="696913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</a:defRPr>
      </a:lvl4pPr>
      <a:lvl5pPr algn="ctr" defTabSz="696913" rtl="0" eaLnBrk="0" fontAlgn="base" hangingPunct="0">
        <a:spcBef>
          <a:spcPct val="0"/>
        </a:spcBef>
        <a:spcAft>
          <a:spcPct val="0"/>
        </a:spcAft>
        <a:defRPr sz="5700">
          <a:solidFill>
            <a:schemeClr val="tx1"/>
          </a:solidFill>
          <a:latin typeface="Calibri" pitchFamily="34" charset="0"/>
        </a:defRPr>
      </a:lvl5pPr>
      <a:lvl6pPr marL="628056" algn="ctr" defTabSz="697840" rtl="0" fontAlgn="base">
        <a:spcBef>
          <a:spcPct val="0"/>
        </a:spcBef>
        <a:spcAft>
          <a:spcPct val="0"/>
        </a:spcAft>
        <a:defRPr sz="5770">
          <a:solidFill>
            <a:schemeClr val="tx1"/>
          </a:solidFill>
          <a:latin typeface="Calibri" pitchFamily="34" charset="0"/>
        </a:defRPr>
      </a:lvl6pPr>
      <a:lvl7pPr marL="1256111" algn="ctr" defTabSz="697840" rtl="0" fontAlgn="base">
        <a:spcBef>
          <a:spcPct val="0"/>
        </a:spcBef>
        <a:spcAft>
          <a:spcPct val="0"/>
        </a:spcAft>
        <a:defRPr sz="5770">
          <a:solidFill>
            <a:schemeClr val="tx1"/>
          </a:solidFill>
          <a:latin typeface="Calibri" pitchFamily="34" charset="0"/>
        </a:defRPr>
      </a:lvl7pPr>
      <a:lvl8pPr marL="1884167" algn="ctr" defTabSz="697840" rtl="0" fontAlgn="base">
        <a:spcBef>
          <a:spcPct val="0"/>
        </a:spcBef>
        <a:spcAft>
          <a:spcPct val="0"/>
        </a:spcAft>
        <a:defRPr sz="5770">
          <a:solidFill>
            <a:schemeClr val="tx1"/>
          </a:solidFill>
          <a:latin typeface="Calibri" pitchFamily="34" charset="0"/>
        </a:defRPr>
      </a:lvl8pPr>
      <a:lvl9pPr marL="2512223" algn="ctr" defTabSz="697840" rtl="0" fontAlgn="base">
        <a:spcBef>
          <a:spcPct val="0"/>
        </a:spcBef>
        <a:spcAft>
          <a:spcPct val="0"/>
        </a:spcAft>
        <a:defRPr sz="5770">
          <a:solidFill>
            <a:schemeClr val="tx1"/>
          </a:solidFill>
          <a:latin typeface="Calibri" pitchFamily="34" charset="0"/>
        </a:defRPr>
      </a:lvl9pPr>
    </p:titleStyle>
    <p:bodyStyle>
      <a:lvl1pPr marL="522288" indent="-522288" algn="l" defTabSz="6969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135063" indent="-434975" algn="l" defTabSz="6969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747838" indent="-347663" algn="l" defTabSz="6969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3pPr>
      <a:lvl4pPr marL="2447925" indent="-347663" algn="l" defTabSz="6969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148013" indent="-347663" algn="l" defTabSz="6969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48868" indent="-349897" algn="l" defTabSz="69979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6pPr>
      <a:lvl7pPr marL="4548663" indent="-349897" algn="l" defTabSz="69979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7pPr>
      <a:lvl8pPr marL="5248457" indent="-349897" algn="l" defTabSz="69979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8pPr>
      <a:lvl9pPr marL="5948252" indent="-349897" algn="l" defTabSz="69979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1pPr>
      <a:lvl2pPr marL="699794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2pPr>
      <a:lvl3pPr marL="1399589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3pPr>
      <a:lvl4pPr marL="2099383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4pPr>
      <a:lvl5pPr marL="2799176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5pPr>
      <a:lvl6pPr marL="3498972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6pPr>
      <a:lvl7pPr marL="4198766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7pPr>
      <a:lvl8pPr marL="4898559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8pPr>
      <a:lvl9pPr marL="5598354" algn="l" defTabSz="69979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9">
            <a:extLst>
              <a:ext uri="{FF2B5EF4-FFF2-40B4-BE49-F238E27FC236}">
                <a16:creationId xmlns:a16="http://schemas.microsoft.com/office/drawing/2014/main" id="{28ACB89C-46F6-604D-BEAC-9831DD77F65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036638" y="1600200"/>
            <a:ext cx="11744325" cy="2843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6000" dirty="0"/>
              <a:t>Cybersecurity Challenges in Transportation Systems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6F851B28-32C6-4E49-9C3B-F35C06B08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3275" y="4724400"/>
            <a:ext cx="9671050" cy="1985963"/>
          </a:xfrm>
        </p:spPr>
        <p:txBody>
          <a:bodyPr/>
          <a:lstStyle/>
          <a:p>
            <a:pPr defTabSz="697840">
              <a:defRPr/>
            </a:pPr>
            <a:r>
              <a:rPr lang="en-US" sz="3200" dirty="0"/>
              <a:t>Anwesh Tuladhar</a:t>
            </a:r>
          </a:p>
          <a:p>
            <a:pPr defTabSz="697840">
              <a:defRPr/>
            </a:pPr>
            <a:r>
              <a:rPr lang="en-US" sz="1800" dirty="0"/>
              <a:t>Ph.D. Student advised by Dr. </a:t>
            </a:r>
            <a:r>
              <a:rPr lang="en-US" sz="1800" dirty="0" err="1"/>
              <a:t>Xinming</a:t>
            </a:r>
            <a:r>
              <a:rPr lang="en-US" sz="1800" dirty="0"/>
              <a:t> (Simon) </a:t>
            </a:r>
            <a:r>
              <a:rPr lang="en-US" sz="1800" dirty="0" err="1"/>
              <a:t>Ou</a:t>
            </a:r>
            <a:endParaRPr lang="en-US" sz="1800" dirty="0"/>
          </a:p>
          <a:p>
            <a:pPr defTabSz="697840">
              <a:defRPr/>
            </a:pPr>
            <a:r>
              <a:rPr lang="en-US" sz="1800" dirty="0"/>
              <a:t>Department of Computer Science and Engineering</a:t>
            </a:r>
          </a:p>
          <a:p>
            <a:pPr defTabSz="697840">
              <a:defRPr/>
            </a:pPr>
            <a:r>
              <a:rPr lang="en-US" sz="1800" dirty="0"/>
              <a:t>University of South Florida</a:t>
            </a:r>
          </a:p>
          <a:p>
            <a:pPr defTabSz="697840">
              <a:defRPr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DE5B0-C89E-EC46-B9F0-9852B66A5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824938-5774-FA4C-9574-07946CE7EC1D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>
            <a:extLst>
              <a:ext uri="{FF2B5EF4-FFF2-40B4-BE49-F238E27FC236}">
                <a16:creationId xmlns:a16="http://schemas.microsoft.com/office/drawing/2014/main" id="{1D309738-4BBC-564E-B247-2FB9C29FE8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90563" y="762000"/>
            <a:ext cx="12436475" cy="68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4400"/>
              <a:t>Risk Analysis: Intersection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7E20D9-FD90-E84A-A215-786C6F4440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8013" y="1608138"/>
            <a:ext cx="5873750" cy="5695950"/>
          </a:xfrm>
        </p:spPr>
        <p:txBody>
          <a:bodyPr>
            <a:noAutofit/>
          </a:bodyPr>
          <a:lstStyle/>
          <a:p>
            <a:pPr marL="523380" indent="-523380" defTabSz="697840">
              <a:defRPr/>
            </a:pPr>
            <a:r>
              <a:rPr lang="en-US" sz="1813" dirty="0"/>
              <a:t>Vehicle detection: </a:t>
            </a:r>
          </a:p>
          <a:p>
            <a:pPr marL="1136171" lvl="1" indent="-436150" defTabSz="697840">
              <a:defRPr/>
            </a:pPr>
            <a:r>
              <a:rPr lang="en-US" sz="1587" dirty="0" err="1"/>
              <a:t>Cerrudo</a:t>
            </a:r>
            <a:r>
              <a:rPr lang="en-US" sz="1587" dirty="0"/>
              <a:t> (2015) and </a:t>
            </a:r>
            <a:r>
              <a:rPr lang="en-US" sz="1587" dirty="0" err="1"/>
              <a:t>Ghena</a:t>
            </a:r>
            <a:r>
              <a:rPr lang="en-US" sz="1587" dirty="0"/>
              <a:t> et al (2014) have shown that wireless vehicle detectors can be hacked. </a:t>
            </a:r>
          </a:p>
          <a:p>
            <a:pPr marL="1136171" lvl="1" indent="-436150" defTabSz="697840">
              <a:defRPr/>
            </a:pPr>
            <a:r>
              <a:rPr lang="en-US" sz="1587" u="sng" dirty="0"/>
              <a:t>Impact</a:t>
            </a:r>
            <a:r>
              <a:rPr lang="en-US" sz="1587" dirty="0"/>
              <a:t>: Congestion</a:t>
            </a:r>
          </a:p>
          <a:p>
            <a:pPr marL="1748960" lvl="2" indent="-348920" defTabSz="697840">
              <a:defRPr/>
            </a:pPr>
            <a:r>
              <a:rPr lang="en-US" sz="1360" dirty="0"/>
              <a:t>Always runs a full cycle. Equivalent to a stuck pedestrian button.</a:t>
            </a:r>
          </a:p>
          <a:p>
            <a:pPr marL="1748960" lvl="2" indent="-348920" defTabSz="697840">
              <a:defRPr/>
            </a:pPr>
            <a:r>
              <a:rPr lang="en-US" sz="1360" dirty="0"/>
              <a:t>Side street never gets serviced.</a:t>
            </a:r>
          </a:p>
          <a:p>
            <a:pPr marL="1136171" lvl="1" indent="-436150" defTabSz="697840">
              <a:defRPr/>
            </a:pPr>
            <a:r>
              <a:rPr lang="en-US" sz="1587" u="sng" dirty="0"/>
              <a:t>Resolution</a:t>
            </a:r>
            <a:r>
              <a:rPr lang="en-US" sz="1587" dirty="0"/>
              <a:t>: Can be detected using monitoring tools (Waze, </a:t>
            </a:r>
            <a:r>
              <a:rPr lang="en-US" sz="1587" dirty="0" err="1"/>
              <a:t>Bluetoad</a:t>
            </a:r>
            <a:r>
              <a:rPr lang="en-US" sz="1587" dirty="0"/>
              <a:t>, CCTV)</a:t>
            </a:r>
          </a:p>
          <a:p>
            <a:pPr marL="523380" indent="-523380" defTabSz="697840">
              <a:defRPr/>
            </a:pPr>
            <a:r>
              <a:rPr lang="en-US" sz="1813" dirty="0"/>
              <a:t>Fiber optics: </a:t>
            </a:r>
          </a:p>
          <a:p>
            <a:pPr marL="1136171" lvl="1" indent="-436150" defTabSz="697840">
              <a:defRPr/>
            </a:pPr>
            <a:r>
              <a:rPr lang="en-US" sz="1587" u="sng" dirty="0"/>
              <a:t>Impact</a:t>
            </a:r>
            <a:r>
              <a:rPr lang="en-US" sz="1587" dirty="0"/>
              <a:t>: Loss of communication.</a:t>
            </a:r>
          </a:p>
          <a:p>
            <a:pPr marL="1136171" lvl="1" indent="-436150" defTabSz="697840">
              <a:defRPr/>
            </a:pPr>
            <a:r>
              <a:rPr lang="en-US" sz="1587" u="sng" dirty="0"/>
              <a:t>Resolution</a:t>
            </a:r>
            <a:r>
              <a:rPr lang="en-US" sz="1587" dirty="0"/>
              <a:t>: Easily detected.</a:t>
            </a:r>
          </a:p>
          <a:p>
            <a:pPr marL="523380" indent="-523380" defTabSz="697840">
              <a:defRPr/>
            </a:pPr>
            <a:r>
              <a:rPr lang="en-US" sz="1813" dirty="0"/>
              <a:t>Connected Vehicles:</a:t>
            </a:r>
          </a:p>
          <a:p>
            <a:pPr marL="1136171" lvl="1" indent="-436150" defTabSz="697840">
              <a:defRPr/>
            </a:pPr>
            <a:r>
              <a:rPr lang="en-US" sz="1587" dirty="0"/>
              <a:t>Miller et al (2015) showed that cars can been hacked.</a:t>
            </a:r>
          </a:p>
          <a:p>
            <a:pPr marL="1136171" lvl="1" indent="-436150" defTabSz="697840">
              <a:defRPr/>
            </a:pPr>
            <a:r>
              <a:rPr lang="en-US" sz="1587" u="sng" dirty="0"/>
              <a:t>Challenges</a:t>
            </a:r>
            <a:r>
              <a:rPr lang="en-US" sz="1587" dirty="0"/>
              <a:t>:</a:t>
            </a:r>
          </a:p>
          <a:p>
            <a:pPr marL="1748960" lvl="2" indent="-348920" defTabSz="697840">
              <a:defRPr/>
            </a:pPr>
            <a:r>
              <a:rPr lang="en-US" sz="1360" dirty="0"/>
              <a:t>Vehicles get a bigger say.</a:t>
            </a:r>
          </a:p>
          <a:p>
            <a:pPr marL="1748960" lvl="2" indent="-348920" defTabSz="697840">
              <a:defRPr/>
            </a:pPr>
            <a:r>
              <a:rPr lang="en-US" sz="1360" dirty="0"/>
              <a:t>More devices to hack.</a:t>
            </a:r>
            <a:endParaRPr lang="en-US" sz="2136" dirty="0"/>
          </a:p>
          <a:p>
            <a:pPr marL="523380" indent="-523380" defTabSz="697840">
              <a:defRPr/>
            </a:pPr>
            <a:r>
              <a:rPr lang="en-US" sz="1813" dirty="0"/>
              <a:t>Other issues:</a:t>
            </a:r>
          </a:p>
          <a:p>
            <a:pPr marL="1136171" lvl="1" indent="-436150" defTabSz="697840">
              <a:defRPr/>
            </a:pPr>
            <a:r>
              <a:rPr lang="en-US" sz="1587" dirty="0"/>
              <a:t>Privacy issues.</a:t>
            </a:r>
          </a:p>
          <a:p>
            <a:pPr marL="1136171" lvl="1" indent="-436150" defTabSz="697840">
              <a:defRPr/>
            </a:pPr>
            <a:r>
              <a:rPr lang="en-US" sz="1587" dirty="0"/>
              <a:t>Transmitting massive amount of data.</a:t>
            </a:r>
          </a:p>
        </p:txBody>
      </p:sp>
      <p:sp>
        <p:nvSpPr>
          <p:cNvPr id="177" name="Content Placeholder 3">
            <a:extLst>
              <a:ext uri="{FF2B5EF4-FFF2-40B4-BE49-F238E27FC236}">
                <a16:creationId xmlns:a16="http://schemas.microsoft.com/office/drawing/2014/main" id="{1E399455-4015-6B42-A576-1732ED18A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5500" y="5980113"/>
            <a:ext cx="5872163" cy="1446212"/>
          </a:xfrm>
        </p:spPr>
        <p:txBody>
          <a:bodyPr>
            <a:normAutofit fontScale="70000" lnSpcReduction="20000"/>
          </a:bodyPr>
          <a:lstStyle/>
          <a:p>
            <a:pPr marL="0" lvl="1" indent="0" defTabSz="103629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References:</a:t>
            </a:r>
          </a:p>
          <a:p>
            <a:pPr marL="388609" lvl="1" indent="-388609" defTabSz="1036290">
              <a:spcBef>
                <a:spcPts val="0"/>
              </a:spcBef>
              <a:buFont typeface="Arial" panose="020B0604020202020204" pitchFamily="34" charset="0"/>
              <a:buAutoNum type="arabicPeriod"/>
              <a:defRPr/>
            </a:pPr>
            <a:r>
              <a:rPr lang="en-US" sz="1813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Cerrudo</a:t>
            </a:r>
            <a:r>
              <a:rPr lang="en-US" sz="18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Cesar. "An emerging us (and world) threat: Cities wide open to cyber attacks." </a:t>
            </a:r>
            <a:r>
              <a:rPr lang="en-US" sz="18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Securing Smart Cities</a:t>
            </a:r>
            <a:r>
              <a:rPr lang="en-US" sz="18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(2015).</a:t>
            </a:r>
          </a:p>
          <a:p>
            <a:pPr marL="388609" lvl="1" indent="-388609" defTabSz="1036290">
              <a:spcBef>
                <a:spcPts val="0"/>
              </a:spcBef>
              <a:buFont typeface="Arial"/>
              <a:buAutoNum type="arabicPeriod"/>
              <a:defRPr/>
            </a:pPr>
            <a:r>
              <a:rPr lang="en-US" sz="1813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Ghena</a:t>
            </a:r>
            <a:r>
              <a:rPr lang="en-US" sz="18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Branden, William Beyer, Allen </a:t>
            </a:r>
            <a:r>
              <a:rPr lang="en-US" sz="1813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Hillaker</a:t>
            </a:r>
            <a:r>
              <a:rPr lang="en-US" sz="18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Jonathan </a:t>
            </a:r>
            <a:r>
              <a:rPr lang="en-US" sz="1813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Pevarnek</a:t>
            </a:r>
            <a:r>
              <a:rPr lang="en-US" sz="18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J. Alex </a:t>
            </a:r>
            <a:r>
              <a:rPr lang="en-US" sz="1813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Halderman</a:t>
            </a:r>
            <a:r>
              <a:rPr lang="en-US" sz="18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"Green Lights Forever: Analyzing the Security of Traffic Infrastructure." </a:t>
            </a:r>
            <a:r>
              <a:rPr lang="en-US" sz="18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WOOT</a:t>
            </a:r>
            <a:r>
              <a:rPr lang="en-US" sz="18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14 (2014): 7-7.</a:t>
            </a:r>
          </a:p>
          <a:p>
            <a:pPr marL="388609" lvl="1" indent="-388609" defTabSz="1036290">
              <a:spcBef>
                <a:spcPts val="0"/>
              </a:spcBef>
              <a:buFont typeface="Arial" panose="020B0604020202020204" pitchFamily="34" charset="0"/>
              <a:buAutoNum type="arabicPeriod"/>
              <a:defRPr/>
            </a:pPr>
            <a:r>
              <a:rPr lang="en-US" sz="18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Miller, Charlie, and Chris </a:t>
            </a:r>
            <a:r>
              <a:rPr lang="en-US" sz="1813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Valasek</a:t>
            </a:r>
            <a:r>
              <a:rPr lang="en-US" sz="18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"Remote exploitation of an unaltered passenger vehicle." </a:t>
            </a:r>
            <a:r>
              <a:rPr lang="en-US" sz="181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Black Hat USA</a:t>
            </a:r>
            <a:r>
              <a:rPr lang="en-US" sz="181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2015 (2015).</a:t>
            </a:r>
          </a:p>
          <a:p>
            <a:pPr marL="0" lvl="1" indent="0" defTabSz="103629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  <p:grpSp>
        <p:nvGrpSpPr>
          <p:cNvPr id="82948" name="Group 90">
            <a:extLst>
              <a:ext uri="{FF2B5EF4-FFF2-40B4-BE49-F238E27FC236}">
                <a16:creationId xmlns:a16="http://schemas.microsoft.com/office/drawing/2014/main" id="{2702A479-DBEB-894E-82EA-E58658D9A4A3}"/>
              </a:ext>
            </a:extLst>
          </p:cNvPr>
          <p:cNvGrpSpPr>
            <a:grpSpLocks/>
          </p:cNvGrpSpPr>
          <p:nvPr/>
        </p:nvGrpSpPr>
        <p:grpSpPr bwMode="auto">
          <a:xfrm>
            <a:off x="835739" y="2182813"/>
            <a:ext cx="5371384" cy="3544887"/>
            <a:chOff x="3890426" y="1073427"/>
            <a:chExt cx="4739013" cy="3127360"/>
          </a:xfrm>
        </p:grpSpPr>
        <p:grpSp>
          <p:nvGrpSpPr>
            <p:cNvPr id="82953" name="Group 91">
              <a:extLst>
                <a:ext uri="{FF2B5EF4-FFF2-40B4-BE49-F238E27FC236}">
                  <a16:creationId xmlns:a16="http://schemas.microsoft.com/office/drawing/2014/main" id="{2DC0EC32-5D61-4944-9E00-D06586B9EF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890426" y="1073427"/>
              <a:ext cx="4739013" cy="3127360"/>
              <a:chOff x="3910471" y="1653795"/>
              <a:chExt cx="3791211" cy="2507252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032870B3-7452-6942-984F-076339C2E490}"/>
                  </a:ext>
                </a:extLst>
              </p:cNvPr>
              <p:cNvGrpSpPr/>
              <p:nvPr/>
            </p:nvGrpSpPr>
            <p:grpSpPr>
              <a:xfrm>
                <a:off x="5173023" y="3128271"/>
                <a:ext cx="442370" cy="550834"/>
                <a:chOff x="6997569" y="846260"/>
                <a:chExt cx="2685450" cy="3493970"/>
              </a:xfrm>
              <a:solidFill>
                <a:schemeClr val="bg1">
                  <a:lumMod val="85000"/>
                </a:schemeClr>
              </a:solidFill>
            </p:grpSpPr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3FA3592B-FE48-594E-9B46-A2B36B28CF21}"/>
                    </a:ext>
                  </a:extLst>
                </p:cNvPr>
                <p:cNvGrpSpPr/>
                <p:nvPr/>
              </p:nvGrpSpPr>
              <p:grpSpPr>
                <a:xfrm>
                  <a:off x="6997569" y="846260"/>
                  <a:ext cx="2685450" cy="3493970"/>
                  <a:chOff x="4928137" y="1222408"/>
                  <a:chExt cx="2685450" cy="3493970"/>
                </a:xfrm>
                <a:grpFill/>
              </p:grpSpPr>
              <p:sp>
                <p:nvSpPr>
                  <p:cNvPr id="168" name="Rounded Rectangle 167">
                    <a:extLst>
                      <a:ext uri="{FF2B5EF4-FFF2-40B4-BE49-F238E27FC236}">
                        <a16:creationId xmlns:a16="http://schemas.microsoft.com/office/drawing/2014/main" id="{09EBFEB0-2852-4F43-8BB9-792AC3CBD1D0}"/>
                      </a:ext>
                    </a:extLst>
                  </p:cNvPr>
                  <p:cNvSpPr/>
                  <p:nvPr/>
                </p:nvSpPr>
                <p:spPr>
                  <a:xfrm>
                    <a:off x="4928137" y="1222408"/>
                    <a:ext cx="2685450" cy="3320714"/>
                  </a:xfrm>
                  <a:prstGeom prst="roundRect">
                    <a:avLst>
                      <a:gd name="adj" fmla="val 3047"/>
                    </a:avLst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US" sz="1360"/>
                  </a:p>
                </p:txBody>
              </p: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5CCA7EB9-6761-0242-AF1C-B77F56779F10}"/>
                      </a:ext>
                    </a:extLst>
                  </p:cNvPr>
                  <p:cNvCxnSpPr/>
                  <p:nvPr/>
                </p:nvCxnSpPr>
                <p:spPr>
                  <a:xfrm>
                    <a:off x="6270859" y="1222408"/>
                    <a:ext cx="0" cy="3320716"/>
                  </a:xfrm>
                  <a:prstGeom prst="lin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0" name="Oval 169">
                    <a:extLst>
                      <a:ext uri="{FF2B5EF4-FFF2-40B4-BE49-F238E27FC236}">
                        <a16:creationId xmlns:a16="http://schemas.microsoft.com/office/drawing/2014/main" id="{8B4012F0-98BD-1D42-B9ED-E16D3900FE7A}"/>
                      </a:ext>
                    </a:extLst>
                  </p:cNvPr>
                  <p:cNvSpPr/>
                  <p:nvPr/>
                </p:nvSpPr>
                <p:spPr>
                  <a:xfrm>
                    <a:off x="5949099" y="2776888"/>
                    <a:ext cx="211070" cy="211756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US" sz="1360"/>
                  </a:p>
                </p:txBody>
              </p:sp>
              <p:sp>
                <p:nvSpPr>
                  <p:cNvPr id="171" name="Oval 170">
                    <a:extLst>
                      <a:ext uri="{FF2B5EF4-FFF2-40B4-BE49-F238E27FC236}">
                        <a16:creationId xmlns:a16="http://schemas.microsoft.com/office/drawing/2014/main" id="{D86DDD31-A895-6946-B4DD-BD975417BFD5}"/>
                      </a:ext>
                    </a:extLst>
                  </p:cNvPr>
                  <p:cNvSpPr/>
                  <p:nvPr/>
                </p:nvSpPr>
                <p:spPr>
                  <a:xfrm>
                    <a:off x="6381550" y="2776888"/>
                    <a:ext cx="211070" cy="211756"/>
                  </a:xfrm>
                  <a:prstGeom prst="ellipse">
                    <a:avLst/>
                  </a:prstGeom>
                  <a:grpFill/>
                  <a:ln w="28575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US" sz="1360"/>
                  </a:p>
                </p:txBody>
              </p:sp>
              <p:sp>
                <p:nvSpPr>
                  <p:cNvPr id="172" name="Round Same Side Corner Rectangle 171">
                    <a:extLst>
                      <a:ext uri="{FF2B5EF4-FFF2-40B4-BE49-F238E27FC236}">
                        <a16:creationId xmlns:a16="http://schemas.microsoft.com/office/drawing/2014/main" id="{CAA052A2-D4E9-8042-AAC6-502ADB92C7A6}"/>
                      </a:ext>
                    </a:extLst>
                  </p:cNvPr>
                  <p:cNvSpPr/>
                  <p:nvPr/>
                </p:nvSpPr>
                <p:spPr>
                  <a:xfrm flipV="1">
                    <a:off x="5034013" y="4543121"/>
                    <a:ext cx="2464067" cy="173257"/>
                  </a:xfrm>
                  <a:prstGeom prst="round2SameRect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US" sz="1360"/>
                  </a:p>
                </p:txBody>
              </p:sp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0C6C4622-FA9C-B347-B74C-CA3CAC4E35A3}"/>
                    </a:ext>
                  </a:extLst>
                </p:cNvPr>
                <p:cNvGrpSpPr/>
                <p:nvPr/>
              </p:nvGrpSpPr>
              <p:grpSpPr>
                <a:xfrm>
                  <a:off x="7378702" y="2839909"/>
                  <a:ext cx="580455" cy="602275"/>
                  <a:chOff x="7440402" y="2826912"/>
                  <a:chExt cx="580455" cy="602275"/>
                </a:xfrm>
                <a:grpFill/>
              </p:grpSpPr>
              <p:grpSp>
                <p:nvGrpSpPr>
                  <p:cNvPr id="148" name="Group 147">
                    <a:extLst>
                      <a:ext uri="{FF2B5EF4-FFF2-40B4-BE49-F238E27FC236}">
                        <a16:creationId xmlns:a16="http://schemas.microsoft.com/office/drawing/2014/main" id="{63B040D9-0FE0-744D-B4E2-CD4850B2CB68}"/>
                      </a:ext>
                    </a:extLst>
                  </p:cNvPr>
                  <p:cNvGrpSpPr/>
                  <p:nvPr/>
                </p:nvGrpSpPr>
                <p:grpSpPr>
                  <a:xfrm>
                    <a:off x="7440402" y="2826912"/>
                    <a:ext cx="236291" cy="602275"/>
                    <a:chOff x="4121713" y="1814372"/>
                    <a:chExt cx="382234" cy="602275"/>
                  </a:xfrm>
                  <a:grpFill/>
                </p:grpSpPr>
                <p:grpSp>
                  <p:nvGrpSpPr>
                    <p:cNvPr id="159" name="Group 158">
                      <a:extLst>
                        <a:ext uri="{FF2B5EF4-FFF2-40B4-BE49-F238E27FC236}">
                          <a16:creationId xmlns:a16="http://schemas.microsoft.com/office/drawing/2014/main" id="{D478EA10-C26F-014C-9483-E7C11F98B94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21713" y="1814372"/>
                      <a:ext cx="382234" cy="124756"/>
                      <a:chOff x="4121713" y="1814372"/>
                      <a:chExt cx="382234" cy="124756"/>
                    </a:xfrm>
                    <a:grpFill/>
                  </p:grpSpPr>
                  <p:cxnSp>
                    <p:nvCxnSpPr>
                      <p:cNvPr id="166" name="Straight Connector 165">
                        <a:extLst>
                          <a:ext uri="{FF2B5EF4-FFF2-40B4-BE49-F238E27FC236}">
                            <a16:creationId xmlns:a16="http://schemas.microsoft.com/office/drawing/2014/main" id="{B4C3A57A-B3A5-7A44-B001-CCACEF9FE33A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21713" y="1814372"/>
                        <a:ext cx="382234" cy="0"/>
                      </a:xfrm>
                      <a:prstGeom prst="line">
                        <a:avLst/>
                      </a:prstGeom>
                      <a:grpFill/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7" name="Straight Connector 166">
                        <a:extLst>
                          <a:ext uri="{FF2B5EF4-FFF2-40B4-BE49-F238E27FC236}">
                            <a16:creationId xmlns:a16="http://schemas.microsoft.com/office/drawing/2014/main" id="{A768FDBB-146F-D54E-9D51-B53842EF352B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21713" y="1939128"/>
                        <a:ext cx="382234" cy="0"/>
                      </a:xfrm>
                      <a:prstGeom prst="line">
                        <a:avLst/>
                      </a:prstGeom>
                      <a:grpFill/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0" name="Group 159">
                      <a:extLst>
                        <a:ext uri="{FF2B5EF4-FFF2-40B4-BE49-F238E27FC236}">
                          <a16:creationId xmlns:a16="http://schemas.microsoft.com/office/drawing/2014/main" id="{FFBFF054-476F-E44C-BE48-FF3453E82E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21713" y="2052669"/>
                      <a:ext cx="382234" cy="124756"/>
                      <a:chOff x="4121713" y="1814372"/>
                      <a:chExt cx="382234" cy="124756"/>
                    </a:xfrm>
                    <a:grpFill/>
                  </p:grpSpPr>
                  <p:cxnSp>
                    <p:nvCxnSpPr>
                      <p:cNvPr id="164" name="Straight Connector 163">
                        <a:extLst>
                          <a:ext uri="{FF2B5EF4-FFF2-40B4-BE49-F238E27FC236}">
                            <a16:creationId xmlns:a16="http://schemas.microsoft.com/office/drawing/2014/main" id="{43985A43-FD23-DE48-BFA2-2577E1F5988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21713" y="1814372"/>
                        <a:ext cx="382234" cy="0"/>
                      </a:xfrm>
                      <a:prstGeom prst="line">
                        <a:avLst/>
                      </a:prstGeom>
                      <a:grpFill/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5" name="Straight Connector 164">
                        <a:extLst>
                          <a:ext uri="{FF2B5EF4-FFF2-40B4-BE49-F238E27FC236}">
                            <a16:creationId xmlns:a16="http://schemas.microsoft.com/office/drawing/2014/main" id="{3F923B70-3AF6-6D4D-94B2-CE9EF3F6E00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21713" y="1939128"/>
                        <a:ext cx="382234" cy="0"/>
                      </a:xfrm>
                      <a:prstGeom prst="line">
                        <a:avLst/>
                      </a:prstGeom>
                      <a:grpFill/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1" name="Group 160">
                      <a:extLst>
                        <a:ext uri="{FF2B5EF4-FFF2-40B4-BE49-F238E27FC236}">
                          <a16:creationId xmlns:a16="http://schemas.microsoft.com/office/drawing/2014/main" id="{8E388E62-DC21-E947-8C5F-384102554C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21713" y="2291891"/>
                      <a:ext cx="382234" cy="124756"/>
                      <a:chOff x="4121713" y="1814372"/>
                      <a:chExt cx="382234" cy="124756"/>
                    </a:xfrm>
                    <a:grpFill/>
                  </p:grpSpPr>
                  <p:cxnSp>
                    <p:nvCxnSpPr>
                      <p:cNvPr id="162" name="Straight Connector 161">
                        <a:extLst>
                          <a:ext uri="{FF2B5EF4-FFF2-40B4-BE49-F238E27FC236}">
                            <a16:creationId xmlns:a16="http://schemas.microsoft.com/office/drawing/2014/main" id="{0C565644-ECA1-9749-91BA-4D4791741F4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21713" y="1814372"/>
                        <a:ext cx="382234" cy="0"/>
                      </a:xfrm>
                      <a:prstGeom prst="line">
                        <a:avLst/>
                      </a:prstGeom>
                      <a:grpFill/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3" name="Straight Connector 162">
                        <a:extLst>
                          <a:ext uri="{FF2B5EF4-FFF2-40B4-BE49-F238E27FC236}">
                            <a16:creationId xmlns:a16="http://schemas.microsoft.com/office/drawing/2014/main" id="{AE598F0D-70DD-2446-8D29-FFD70E8ADC7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21713" y="1939128"/>
                        <a:ext cx="382234" cy="0"/>
                      </a:xfrm>
                      <a:prstGeom prst="line">
                        <a:avLst/>
                      </a:prstGeom>
                      <a:grpFill/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605F7EC6-35E8-4145-B659-C34F41ADC8E4}"/>
                      </a:ext>
                    </a:extLst>
                  </p:cNvPr>
                  <p:cNvGrpSpPr/>
                  <p:nvPr/>
                </p:nvGrpSpPr>
                <p:grpSpPr>
                  <a:xfrm>
                    <a:off x="7784566" y="2826912"/>
                    <a:ext cx="236291" cy="602275"/>
                    <a:chOff x="4121713" y="1814372"/>
                    <a:chExt cx="382234" cy="602275"/>
                  </a:xfrm>
                  <a:grpFill/>
                </p:grpSpPr>
                <p:grpSp>
                  <p:nvGrpSpPr>
                    <p:cNvPr id="150" name="Group 149">
                      <a:extLst>
                        <a:ext uri="{FF2B5EF4-FFF2-40B4-BE49-F238E27FC236}">
                          <a16:creationId xmlns:a16="http://schemas.microsoft.com/office/drawing/2014/main" id="{28E06985-E850-5143-9248-FA42CAB178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21713" y="1814372"/>
                      <a:ext cx="382234" cy="124756"/>
                      <a:chOff x="4121713" y="1814372"/>
                      <a:chExt cx="382234" cy="124756"/>
                    </a:xfrm>
                    <a:grpFill/>
                  </p:grpSpPr>
                  <p:cxnSp>
                    <p:nvCxnSpPr>
                      <p:cNvPr id="157" name="Straight Connector 156">
                        <a:extLst>
                          <a:ext uri="{FF2B5EF4-FFF2-40B4-BE49-F238E27FC236}">
                            <a16:creationId xmlns:a16="http://schemas.microsoft.com/office/drawing/2014/main" id="{FCF7F902-5EBE-6D40-90F6-AAE784E85D5C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21713" y="1814372"/>
                        <a:ext cx="382234" cy="0"/>
                      </a:xfrm>
                      <a:prstGeom prst="line">
                        <a:avLst/>
                      </a:prstGeom>
                      <a:grpFill/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" name="Straight Connector 157">
                        <a:extLst>
                          <a:ext uri="{FF2B5EF4-FFF2-40B4-BE49-F238E27FC236}">
                            <a16:creationId xmlns:a16="http://schemas.microsoft.com/office/drawing/2014/main" id="{9297B4E4-D765-8346-85D9-DB9847B0DC1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21713" y="1939128"/>
                        <a:ext cx="382234" cy="0"/>
                      </a:xfrm>
                      <a:prstGeom prst="line">
                        <a:avLst/>
                      </a:prstGeom>
                      <a:grpFill/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44950A19-A282-064F-9166-18C3086291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21713" y="2052669"/>
                      <a:ext cx="382234" cy="124756"/>
                      <a:chOff x="4121713" y="1814372"/>
                      <a:chExt cx="382234" cy="124756"/>
                    </a:xfrm>
                    <a:grpFill/>
                  </p:grpSpPr>
                  <p:cxnSp>
                    <p:nvCxnSpPr>
                      <p:cNvPr id="155" name="Straight Connector 154">
                        <a:extLst>
                          <a:ext uri="{FF2B5EF4-FFF2-40B4-BE49-F238E27FC236}">
                            <a16:creationId xmlns:a16="http://schemas.microsoft.com/office/drawing/2014/main" id="{C002DB31-D6DD-B749-9174-9EF26C8E4E2B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21713" y="1814372"/>
                        <a:ext cx="382234" cy="0"/>
                      </a:xfrm>
                      <a:prstGeom prst="line">
                        <a:avLst/>
                      </a:prstGeom>
                      <a:grpFill/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" name="Straight Connector 155">
                        <a:extLst>
                          <a:ext uri="{FF2B5EF4-FFF2-40B4-BE49-F238E27FC236}">
                            <a16:creationId xmlns:a16="http://schemas.microsoft.com/office/drawing/2014/main" id="{8CFE26B9-937A-364E-9F35-18C5DDA8143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21713" y="1939128"/>
                        <a:ext cx="382234" cy="0"/>
                      </a:xfrm>
                      <a:prstGeom prst="line">
                        <a:avLst/>
                      </a:prstGeom>
                      <a:grpFill/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2" name="Group 151">
                      <a:extLst>
                        <a:ext uri="{FF2B5EF4-FFF2-40B4-BE49-F238E27FC236}">
                          <a16:creationId xmlns:a16="http://schemas.microsoft.com/office/drawing/2014/main" id="{C7652324-88B6-4B4C-84A6-386141D5C9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21713" y="2291891"/>
                      <a:ext cx="382234" cy="124756"/>
                      <a:chOff x="4121713" y="1814372"/>
                      <a:chExt cx="382234" cy="124756"/>
                    </a:xfrm>
                    <a:grpFill/>
                  </p:grpSpPr>
                  <p:cxnSp>
                    <p:nvCxnSpPr>
                      <p:cNvPr id="153" name="Straight Connector 152">
                        <a:extLst>
                          <a:ext uri="{FF2B5EF4-FFF2-40B4-BE49-F238E27FC236}">
                            <a16:creationId xmlns:a16="http://schemas.microsoft.com/office/drawing/2014/main" id="{0FE74288-51DD-CD4F-A406-0FD9CFB0C014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21713" y="1814372"/>
                        <a:ext cx="382234" cy="0"/>
                      </a:xfrm>
                      <a:prstGeom prst="line">
                        <a:avLst/>
                      </a:prstGeom>
                      <a:grpFill/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4" name="Straight Connector 153">
                        <a:extLst>
                          <a:ext uri="{FF2B5EF4-FFF2-40B4-BE49-F238E27FC236}">
                            <a16:creationId xmlns:a16="http://schemas.microsoft.com/office/drawing/2014/main" id="{837C8805-1F64-AF4E-8148-E8BA2DD96E7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121713" y="1939128"/>
                        <a:ext cx="382234" cy="0"/>
                      </a:xfrm>
                      <a:prstGeom prst="line">
                        <a:avLst/>
                      </a:prstGeom>
                      <a:grpFill/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  <p:grpSp>
            <p:nvGrpSpPr>
              <p:cNvPr id="82957" name="Group 95">
                <a:extLst>
                  <a:ext uri="{FF2B5EF4-FFF2-40B4-BE49-F238E27FC236}">
                    <a16:creationId xmlns:a16="http://schemas.microsoft.com/office/drawing/2014/main" id="{7232C959-62F9-9B4A-BD09-ED837B09C49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910471" y="1653795"/>
                <a:ext cx="3791211" cy="2507252"/>
                <a:chOff x="3910471" y="1653795"/>
                <a:chExt cx="3791211" cy="2507252"/>
              </a:xfrm>
            </p:grpSpPr>
            <p:grpSp>
              <p:nvGrpSpPr>
                <p:cNvPr id="82958" name="Group 96">
                  <a:extLst>
                    <a:ext uri="{FF2B5EF4-FFF2-40B4-BE49-F238E27FC236}">
                      <a16:creationId xmlns:a16="http://schemas.microsoft.com/office/drawing/2014/main" id="{CBC28FAD-2676-EC47-A033-833D111243F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910471" y="1653795"/>
                  <a:ext cx="3791211" cy="2507252"/>
                  <a:chOff x="1408138" y="704891"/>
                  <a:chExt cx="7710894" cy="4765872"/>
                </a:xfrm>
              </p:grpSpPr>
              <p:grpSp>
                <p:nvGrpSpPr>
                  <p:cNvPr id="82960" name="Group 98">
                    <a:extLst>
                      <a:ext uri="{FF2B5EF4-FFF2-40B4-BE49-F238E27FC236}">
                        <a16:creationId xmlns:a16="http://schemas.microsoft.com/office/drawing/2014/main" id="{6CA6083F-ACAC-B94A-86FF-EFF2BD57E8D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408138" y="1008527"/>
                    <a:ext cx="6051829" cy="4462236"/>
                    <a:chOff x="1408138" y="1008527"/>
                    <a:chExt cx="6051829" cy="4462236"/>
                  </a:xfrm>
                </p:grpSpPr>
                <p:cxnSp>
                  <p:nvCxnSpPr>
                    <p:cNvPr id="102" name="Straight Connector 101">
                      <a:extLst>
                        <a:ext uri="{FF2B5EF4-FFF2-40B4-BE49-F238E27FC236}">
                          <a16:creationId xmlns:a16="http://schemas.microsoft.com/office/drawing/2014/main" id="{BDEDC17D-FC8E-5F4B-85EF-6C6F542DA7F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1593984" y="2393115"/>
                      <a:ext cx="3454868" cy="6404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lg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2964" name="Group 102">
                      <a:extLst>
                        <a:ext uri="{FF2B5EF4-FFF2-40B4-BE49-F238E27FC236}">
                          <a16:creationId xmlns:a16="http://schemas.microsoft.com/office/drawing/2014/main" id="{72CD8BD7-AC1B-8146-8C64-40F75C36ACB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028687" y="1290409"/>
                      <a:ext cx="1984765" cy="989039"/>
                      <a:chOff x="748528" y="2734199"/>
                      <a:chExt cx="1984765" cy="989039"/>
                    </a:xfrm>
                  </p:grpSpPr>
                  <p:pic>
                    <p:nvPicPr>
                      <p:cNvPr id="142" name="Picture 141">
                        <a:extLst>
                          <a:ext uri="{FF2B5EF4-FFF2-40B4-BE49-F238E27FC236}">
                            <a16:creationId xmlns:a16="http://schemas.microsoft.com/office/drawing/2014/main" id="{C2041686-56A8-FE45-8E41-BA7E7B49322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duotone>
                          <a:schemeClr val="accent6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193479" y="3160887"/>
                        <a:ext cx="1091421" cy="47696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3" name="Picture 142">
                        <a:extLst>
                          <a:ext uri="{FF2B5EF4-FFF2-40B4-BE49-F238E27FC236}">
                            <a16:creationId xmlns:a16="http://schemas.microsoft.com/office/drawing/2014/main" id="{26A506E6-987E-364F-9FD1-D0BD3192908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accent6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390087" y="2734199"/>
                        <a:ext cx="647743" cy="42668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4" name="Picture 143">
                        <a:extLst>
                          <a:ext uri="{FF2B5EF4-FFF2-40B4-BE49-F238E27FC236}">
                            <a16:creationId xmlns:a16="http://schemas.microsoft.com/office/drawing/2014/main" id="{D6015632-357F-D348-8ED7-4C73FF888EA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accent6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5400000">
                        <a:off x="2196077" y="3186023"/>
                        <a:ext cx="647743" cy="42668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45" name="Picture 144">
                        <a:extLst>
                          <a:ext uri="{FF2B5EF4-FFF2-40B4-BE49-F238E27FC236}">
                            <a16:creationId xmlns:a16="http://schemas.microsoft.com/office/drawing/2014/main" id="{E9F7B605-8689-A14A-8250-2E30A3FA876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duotone>
                          <a:schemeClr val="accent6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6200000">
                        <a:off x="638000" y="3140183"/>
                        <a:ext cx="647743" cy="426688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04" name="TextBox 103">
                      <a:extLst>
                        <a:ext uri="{FF2B5EF4-FFF2-40B4-BE49-F238E27FC236}">
                          <a16:creationId xmlns:a16="http://schemas.microsoft.com/office/drawing/2014/main" id="{6A24366F-3483-9248-AD15-A26D5415B9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08138" y="1008527"/>
                      <a:ext cx="3222416" cy="3585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225382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450764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6761459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015279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26910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52292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77674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803056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sz="1133" dirty="0"/>
                        <a:t>Connected/Autonomous Vehicles</a:t>
                      </a:r>
                    </a:p>
                  </p:txBody>
                </p:sp>
                <p:sp>
                  <p:nvSpPr>
                    <p:cNvPr id="105" name="TextBox 104">
                      <a:extLst>
                        <a:ext uri="{FF2B5EF4-FFF2-40B4-BE49-F238E27FC236}">
                          <a16:creationId xmlns:a16="http://schemas.microsoft.com/office/drawing/2014/main" id="{C2FBFC68-BF87-D446-AA2A-54D8E335AE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94531" y="2990717"/>
                      <a:ext cx="2417952" cy="358561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225382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450764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6761459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015279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26910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52292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77674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803056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sz="1133" dirty="0"/>
                        <a:t>Human driven car</a:t>
                      </a:r>
                    </a:p>
                  </p:txBody>
                </p:sp>
                <p:cxnSp>
                  <p:nvCxnSpPr>
                    <p:cNvPr id="106" name="Straight Connector 105">
                      <a:extLst>
                        <a:ext uri="{FF2B5EF4-FFF2-40B4-BE49-F238E27FC236}">
                          <a16:creationId xmlns:a16="http://schemas.microsoft.com/office/drawing/2014/main" id="{237E3B1D-47D2-3A4B-ACBE-709F2678C72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1571195" y="3312995"/>
                      <a:ext cx="3213300" cy="10671"/>
                    </a:xfrm>
                    <a:prstGeom prst="line">
                      <a:avLst/>
                    </a:prstGeom>
                    <a:ln w="1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7" name="Arc 106">
                      <a:extLst>
                        <a:ext uri="{FF2B5EF4-FFF2-40B4-BE49-F238E27FC236}">
                          <a16:creationId xmlns:a16="http://schemas.microsoft.com/office/drawing/2014/main" id="{7B486282-0FC2-9740-B965-5F1BEC1497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1527" y="3308727"/>
                      <a:ext cx="1818591" cy="2162036"/>
                    </a:xfrm>
                    <a:prstGeom prst="arc">
                      <a:avLst>
                        <a:gd name="adj1" fmla="val 16200000"/>
                        <a:gd name="adj2" fmla="val 18143996"/>
                      </a:avLst>
                    </a:prstGeom>
                    <a:ln w="127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lIns="103632" tIns="51816" rIns="103632" bIns="51816" anchor="ctr"/>
                    <a:lstStyle>
                      <a:defPPr>
                        <a:defRPr lang="en-US"/>
                      </a:defPPr>
                      <a:lvl1pPr marL="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225382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450764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6761459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015279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26910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52292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77674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803056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en-US" sz="1360"/>
                    </a:p>
                  </p:txBody>
                </p:sp>
                <p:grpSp>
                  <p:nvGrpSpPr>
                    <p:cNvPr id="108" name="Group 107">
                      <a:extLst>
                        <a:ext uri="{FF2B5EF4-FFF2-40B4-BE49-F238E27FC236}">
                          <a16:creationId xmlns:a16="http://schemas.microsoft.com/office/drawing/2014/main" id="{09D59D86-4C7E-1B46-8931-B38D6D6F26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29402" y="2540924"/>
                      <a:ext cx="1129431" cy="550349"/>
                      <a:chOff x="1149243" y="3984714"/>
                      <a:chExt cx="1129431" cy="550349"/>
                    </a:xfrm>
                    <a:noFill/>
                  </p:grpSpPr>
                  <p:pic>
                    <p:nvPicPr>
                      <p:cNvPr id="140" name="Picture 139">
                        <a:extLst>
                          <a:ext uri="{FF2B5EF4-FFF2-40B4-BE49-F238E27FC236}">
                            <a16:creationId xmlns:a16="http://schemas.microsoft.com/office/drawing/2014/main" id="{1408E094-944D-E345-994F-9860576EF74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>
                        <a:duotone>
                          <a:schemeClr val="accent6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149243" y="3984714"/>
                        <a:ext cx="1129431" cy="550349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</p:pic>
                  <p:pic>
                    <p:nvPicPr>
                      <p:cNvPr id="141" name="Picture 140">
                        <a:extLst>
                          <a:ext uri="{FF2B5EF4-FFF2-40B4-BE49-F238E27FC236}">
                            <a16:creationId xmlns:a16="http://schemas.microsoft.com/office/drawing/2014/main" id="{984522EF-6EC4-2A44-A5CD-0DA7227A6B8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duotone>
                          <a:schemeClr val="accent6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653361" y="4048327"/>
                        <a:ext cx="288233" cy="288233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</p:spPr>
                  </p:pic>
                </p:grpSp>
                <p:cxnSp>
                  <p:nvCxnSpPr>
                    <p:cNvPr id="109" name="Straight Connector 108">
                      <a:extLst>
                        <a:ext uri="{FF2B5EF4-FFF2-40B4-BE49-F238E27FC236}">
                          <a16:creationId xmlns:a16="http://schemas.microsoft.com/office/drawing/2014/main" id="{B199BC67-7052-5841-8392-9A0A0275B51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100362" y="2017480"/>
                      <a:ext cx="1779849" cy="475948"/>
                    </a:xfrm>
                    <a:prstGeom prst="line">
                      <a:avLst/>
                    </a:prstGeom>
                    <a:ln>
                      <a:solidFill>
                        <a:schemeClr val="accent6">
                          <a:lumMod val="75000"/>
                        </a:schemeClr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" name="Straight Connector 109">
                      <a:extLst>
                        <a:ext uri="{FF2B5EF4-FFF2-40B4-BE49-F238E27FC236}">
                          <a16:creationId xmlns:a16="http://schemas.microsoft.com/office/drawing/2014/main" id="{8DFE01FA-4222-C24E-8D07-B94C74D0F748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649585" y="2158343"/>
                      <a:ext cx="1283042" cy="851583"/>
                    </a:xfrm>
                    <a:prstGeom prst="line">
                      <a:avLst/>
                    </a:prstGeom>
                    <a:ln>
                      <a:solidFill>
                        <a:schemeClr val="accent6">
                          <a:lumMod val="75000"/>
                        </a:schemeClr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2972" name="Group 110">
                      <a:extLst>
                        <a:ext uri="{FF2B5EF4-FFF2-40B4-BE49-F238E27FC236}">
                          <a16:creationId xmlns:a16="http://schemas.microsoft.com/office/drawing/2014/main" id="{A1A813DD-646F-7D4C-8CC5-6E9F01E96CC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880232" y="1794834"/>
                      <a:ext cx="1770583" cy="2592877"/>
                      <a:chOff x="3600073" y="3238624"/>
                      <a:chExt cx="1770583" cy="2592877"/>
                    </a:xfrm>
                  </p:grpSpPr>
                  <p:pic>
                    <p:nvPicPr>
                      <p:cNvPr id="82994" name="Picture 132">
                        <a:extLst>
                          <a:ext uri="{FF2B5EF4-FFF2-40B4-BE49-F238E27FC236}">
                            <a16:creationId xmlns:a16="http://schemas.microsoft.com/office/drawing/2014/main" id="{1834CE85-A26C-F64F-BD52-468E2607D3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49" r="1816" b="17880"/>
                      <a:stretch>
                        <a:fillRect/>
                      </a:stretch>
                    </p:blipFill>
                    <p:spPr bwMode="auto">
                      <a:xfrm>
                        <a:off x="3834545" y="3647099"/>
                        <a:ext cx="495667" cy="7101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sp>
                    <p:nvSpPr>
                      <p:cNvPr id="134" name="Trapezoid 133">
                        <a:extLst>
                          <a:ext uri="{FF2B5EF4-FFF2-40B4-BE49-F238E27FC236}">
                            <a16:creationId xmlns:a16="http://schemas.microsoft.com/office/drawing/2014/main" id="{13050DEA-9389-F244-8906-C233D1FB2A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72244" y="3467673"/>
                        <a:ext cx="161805" cy="2362660"/>
                      </a:xfrm>
                      <a:prstGeom prst="trapezoid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tint val="66000"/>
                              <a:satMod val="160000"/>
                            </a:schemeClr>
                          </a:gs>
                          <a:gs pos="50000">
                            <a:schemeClr val="tx1">
                              <a:tint val="44500"/>
                              <a:satMod val="160000"/>
                            </a:schemeClr>
                          </a:gs>
                          <a:gs pos="100000">
                            <a:schemeClr val="tx1">
                              <a:tint val="23500"/>
                              <a:satMod val="160000"/>
                            </a:schemeClr>
                          </a:gs>
                        </a:gsLst>
                        <a:lin ang="2700000" scaled="1"/>
                        <a:tileRect/>
                      </a:gradFill>
                      <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5">
                          <a:shade val="50000"/>
                        </a:schemeClr>
                      </a:lnRef>
                      <a:fillRef idx="1">
                        <a:schemeClr val="accent5"/>
                      </a:fillRef>
                      <a:effectRef idx="0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lIns="103632" tIns="51816" rIns="103632" bIns="51816" anchor="ctr"/>
                      <a:lstStyle>
                        <a:defPPr>
                          <a:defRPr lang="en-US"/>
                        </a:defPPr>
                        <a:lvl1pPr marL="0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2253821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4507640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6761459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9015279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11269100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13522921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15776740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18030561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>
                          <a:defRPr/>
                        </a:pPr>
                        <a:endParaRPr lang="en-US" sz="1360"/>
                      </a:p>
                    </p:txBody>
                  </p:sp>
                  <p:sp>
                    <p:nvSpPr>
                      <p:cNvPr id="135" name="Trapezoid 134">
                        <a:extLst>
                          <a:ext uri="{FF2B5EF4-FFF2-40B4-BE49-F238E27FC236}">
                            <a16:creationId xmlns:a16="http://schemas.microsoft.com/office/drawing/2014/main" id="{A8B5DAA4-A74C-FC45-88D7-CF1A300721E6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498277" y="2868496"/>
                        <a:ext cx="76834" cy="1394709"/>
                      </a:xfrm>
                      <a:prstGeom prst="trapezoid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tint val="66000"/>
                              <a:satMod val="160000"/>
                            </a:schemeClr>
                          </a:gs>
                          <a:gs pos="50000">
                            <a:schemeClr val="tx1">
                              <a:tint val="44500"/>
                              <a:satMod val="160000"/>
                            </a:schemeClr>
                          </a:gs>
                          <a:gs pos="100000">
                            <a:schemeClr val="tx1">
                              <a:tint val="23500"/>
                              <a:satMod val="160000"/>
                            </a:schemeClr>
                          </a:gs>
                        </a:gsLst>
                        <a:lin ang="2700000" scaled="1"/>
                        <a:tileRect/>
                      </a:gradFill>
                      <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5">
                          <a:shade val="50000"/>
                        </a:schemeClr>
                      </a:lnRef>
                      <a:fillRef idx="1">
                        <a:schemeClr val="accent5"/>
                      </a:fillRef>
                      <a:effectRef idx="0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lIns="103632" tIns="51816" rIns="103632" bIns="51816" anchor="ctr"/>
                      <a:lstStyle>
                        <a:defPPr>
                          <a:defRPr lang="en-US"/>
                        </a:defPPr>
                        <a:lvl1pPr marL="0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2253821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4507640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6761459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9015279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11269100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13522921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15776740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18030561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>
                          <a:defRPr/>
                        </a:pPr>
                        <a:endParaRPr lang="en-US" sz="1360"/>
                      </a:p>
                    </p:txBody>
                  </p:sp>
                  <p:pic>
                    <p:nvPicPr>
                      <p:cNvPr id="136" name="Picture 135">
                        <a:extLst>
                          <a:ext uri="{FF2B5EF4-FFF2-40B4-BE49-F238E27FC236}">
                            <a16:creationId xmlns:a16="http://schemas.microsoft.com/office/drawing/2014/main" id="{A79E55CB-4A67-8542-A55F-8C090784DCF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duotone>
                          <a:schemeClr val="accent5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600073" y="3238624"/>
                        <a:ext cx="445008" cy="445008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37" name="Rectangle 136">
                        <a:extLst>
                          <a:ext uri="{FF2B5EF4-FFF2-40B4-BE49-F238E27FC236}">
                            <a16:creationId xmlns:a16="http://schemas.microsoft.com/office/drawing/2014/main" id="{2516C1F0-3F16-6743-931F-6B8D2069B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85644" y="4929662"/>
                        <a:ext cx="45579" cy="224101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lumMod val="75000"/>
                              <a:lumOff val="25000"/>
                              <a:tint val="66000"/>
                              <a:satMod val="160000"/>
                            </a:schemeClr>
                          </a:gs>
                          <a:gs pos="50000">
                            <a:schemeClr val="tx1">
                              <a:lumMod val="75000"/>
                              <a:lumOff val="25000"/>
                              <a:tint val="44500"/>
                              <a:satMod val="160000"/>
                            </a:schemeClr>
                          </a:gs>
                          <a:gs pos="100000">
                            <a:schemeClr val="tx1">
                              <a:lumMod val="75000"/>
                              <a:lumOff val="25000"/>
                              <a:tint val="23500"/>
                              <a:satMod val="160000"/>
                            </a:schemeClr>
                          </a:gs>
                        </a:gsLst>
                        <a:lin ang="2700000" scaled="1"/>
                        <a:tileRect/>
                      </a:gradFill>
                      <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5">
                          <a:shade val="50000"/>
                        </a:schemeClr>
                      </a:lnRef>
                      <a:fillRef idx="1">
                        <a:schemeClr val="accent5"/>
                      </a:fillRef>
                      <a:effectRef idx="0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lIns="103632" tIns="51816" rIns="103632" bIns="51816" anchor="ctr"/>
                      <a:lstStyle>
                        <a:defPPr>
                          <a:defRPr lang="en-US"/>
                        </a:defPPr>
                        <a:lvl1pPr marL="0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2253821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4507640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6761459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9015279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11269100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13522921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15776740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18030561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>
                          <a:defRPr/>
                        </a:pPr>
                        <a:endParaRPr lang="en-US" sz="1360"/>
                      </a:p>
                    </p:txBody>
                  </p:sp>
                  <p:sp>
                    <p:nvSpPr>
                      <p:cNvPr id="138" name="Chord 137">
                        <a:extLst>
                          <a:ext uri="{FF2B5EF4-FFF2-40B4-BE49-F238E27FC236}">
                            <a16:creationId xmlns:a16="http://schemas.microsoft.com/office/drawing/2014/main" id="{5FCE15CE-4B10-4842-BAC5-BBC03FF17ACE}"/>
                          </a:ext>
                        </a:extLst>
                      </p:cNvPr>
                      <p:cNvSpPr/>
                      <p:nvPr/>
                    </p:nvSpPr>
                    <p:spPr>
                      <a:xfrm rot="1339364">
                        <a:off x="4860304" y="4965945"/>
                        <a:ext cx="152688" cy="164340"/>
                      </a:xfrm>
                      <a:prstGeom prst="chord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lumMod val="75000"/>
                              <a:lumOff val="25000"/>
                              <a:tint val="66000"/>
                              <a:satMod val="160000"/>
                            </a:schemeClr>
                          </a:gs>
                          <a:gs pos="50000">
                            <a:schemeClr val="tx1">
                              <a:lumMod val="75000"/>
                              <a:lumOff val="25000"/>
                              <a:tint val="44500"/>
                              <a:satMod val="160000"/>
                            </a:schemeClr>
                          </a:gs>
                          <a:gs pos="100000">
                            <a:schemeClr val="tx1">
                              <a:lumMod val="75000"/>
                              <a:lumOff val="25000"/>
                              <a:tint val="23500"/>
                              <a:satMod val="160000"/>
                            </a:schemeClr>
                          </a:gs>
                        </a:gsLst>
                        <a:lin ang="2700000" scaled="1"/>
                        <a:tileRect/>
                      </a:gradFill>
                      <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2">
                        <a:schemeClr val="accent5">
                          <a:shade val="50000"/>
                        </a:schemeClr>
                      </a:lnRef>
                      <a:fillRef idx="1">
                        <a:schemeClr val="accent5"/>
                      </a:fillRef>
                      <a:effectRef idx="0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lIns="103632" tIns="51816" rIns="103632" bIns="51816" anchor="ctr"/>
                      <a:lstStyle>
                        <a:defPPr>
                          <a:defRPr lang="en-US"/>
                        </a:defPPr>
                        <a:lvl1pPr marL="0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2253821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4507640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6761459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9015279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11269100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13522921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15776740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18030561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>
                          <a:defRPr/>
                        </a:pPr>
                        <a:endParaRPr lang="en-US" sz="1360"/>
                      </a:p>
                    </p:txBody>
                  </p:sp>
                  <p:cxnSp>
                    <p:nvCxnSpPr>
                      <p:cNvPr id="139" name="Straight Connector 138">
                        <a:extLst>
                          <a:ext uri="{FF2B5EF4-FFF2-40B4-BE49-F238E27FC236}">
                            <a16:creationId xmlns:a16="http://schemas.microsoft.com/office/drawing/2014/main" id="{12D4C84A-F62C-654F-95DD-DDAACEA9C3E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935508" y="5830333"/>
                        <a:ext cx="435277" cy="0"/>
                      </a:xfrm>
                      <a:prstGeom prst="line">
                        <a:avLst/>
                      </a:prstGeom>
                      <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82973" name="Group 111">
                      <a:extLst>
                        <a:ext uri="{FF2B5EF4-FFF2-40B4-BE49-F238E27FC236}">
                          <a16:creationId xmlns:a16="http://schemas.microsoft.com/office/drawing/2014/main" id="{B51FAE8F-3666-C147-9391-FB3DE59A6A2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663049" y="3710377"/>
                      <a:ext cx="1626482" cy="1236660"/>
                      <a:chOff x="3382890" y="5154167"/>
                      <a:chExt cx="1626482" cy="1236660"/>
                    </a:xfrm>
                  </p:grpSpPr>
                  <p:cxnSp>
                    <p:nvCxnSpPr>
                      <p:cNvPr id="131" name="Elbow Connector 130">
                        <a:extLst>
                          <a:ext uri="{FF2B5EF4-FFF2-40B4-BE49-F238E27FC236}">
                            <a16:creationId xmlns:a16="http://schemas.microsoft.com/office/drawing/2014/main" id="{FC219D00-B7D4-EE43-A4A4-1484A6AE1055}"/>
                          </a:ext>
                        </a:extLst>
                      </p:cNvPr>
                      <p:cNvCxnSpPr/>
                      <p:nvPr/>
                    </p:nvCxnSpPr>
                    <p:spPr>
                      <a:xfrm rot="10800000">
                        <a:off x="3383553" y="5998943"/>
                        <a:ext cx="1627161" cy="392710"/>
                      </a:xfrm>
                      <a:prstGeom prst="bentConnector3">
                        <a:avLst>
                          <a:gd name="adj1" fmla="val 99973"/>
                        </a:avLst>
                      </a:prstGeom>
                      <a:ln>
                        <a:solidFill>
                          <a:schemeClr val="accent6">
                            <a:lumMod val="75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2" name="Straight Arrow Connector 131">
                        <a:extLst>
                          <a:ext uri="{FF2B5EF4-FFF2-40B4-BE49-F238E27FC236}">
                            <a16:creationId xmlns:a16="http://schemas.microsoft.com/office/drawing/2014/main" id="{E2EB333F-35D1-DE47-BCD9-47FF46EFC10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5010714" y="5153764"/>
                        <a:ext cx="0" cy="1237889"/>
                      </a:xfrm>
                      <a:prstGeom prst="straightConnector1">
                        <a:avLst/>
                      </a:prstGeom>
                      <a:ln>
                        <a:solidFill>
                          <a:schemeClr val="accent6">
                            <a:lumMod val="75000"/>
                          </a:schemeClr>
                        </a:solidFill>
                        <a:headEnd type="none" w="med" len="med"/>
                        <a:tailEnd type="none" w="med" len="med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113" name="Elbow Connector 112">
                      <a:extLst>
                        <a:ext uri="{FF2B5EF4-FFF2-40B4-BE49-F238E27FC236}">
                          <a16:creationId xmlns:a16="http://schemas.microsoft.com/office/drawing/2014/main" id="{71432A9D-4104-8A45-89A0-194262B4AB64}"/>
                        </a:ext>
                      </a:extLst>
                    </p:cNvPr>
                    <p:cNvCxnSpPr/>
                    <p:nvPr/>
                  </p:nvCxnSpPr>
                  <p:spPr>
                    <a:xfrm rot="10800000">
                      <a:off x="4321872" y="4555153"/>
                      <a:ext cx="3030985" cy="650958"/>
                    </a:xfrm>
                    <a:prstGeom prst="bentConnector3">
                      <a:avLst>
                        <a:gd name="adj1" fmla="val 99814"/>
                      </a:avLst>
                    </a:prstGeom>
                    <a:ln>
                      <a:solidFill>
                        <a:schemeClr val="accent6">
                          <a:lumMod val="75000"/>
                        </a:schemeClr>
                      </a:solidFill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Elbow Connector 113">
                      <a:extLst>
                        <a:ext uri="{FF2B5EF4-FFF2-40B4-BE49-F238E27FC236}">
                          <a16:creationId xmlns:a16="http://schemas.microsoft.com/office/drawing/2014/main" id="{12B4506E-953B-4746-828C-06BD7F237173}"/>
                        </a:ext>
                      </a:extLst>
                    </p:cNvPr>
                    <p:cNvCxnSpPr/>
                    <p:nvPr/>
                  </p:nvCxnSpPr>
                  <p:spPr>
                    <a:xfrm rot="10800000" flipV="1">
                      <a:off x="5363345" y="1951317"/>
                      <a:ext cx="1529167" cy="268921"/>
                    </a:xfrm>
                    <a:prstGeom prst="bentConnector3">
                      <a:avLst>
                        <a:gd name="adj1" fmla="val 100345"/>
                      </a:avLst>
                    </a:prstGeom>
                    <a:ln>
                      <a:solidFill>
                        <a:schemeClr val="accent1"/>
                      </a:solidFill>
                      <a:headEnd type="none" w="med" len="med"/>
                      <a:tailEnd type="triangl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Elbow Connector 114">
                      <a:extLst>
                        <a:ext uri="{FF2B5EF4-FFF2-40B4-BE49-F238E27FC236}">
                          <a16:creationId xmlns:a16="http://schemas.microsoft.com/office/drawing/2014/main" id="{A7E87CEA-E5D1-3C40-9A63-B2949E472420}"/>
                        </a:ext>
                      </a:extLst>
                    </p:cNvPr>
                    <p:cNvCxnSpPr/>
                    <p:nvPr/>
                  </p:nvCxnSpPr>
                  <p:spPr>
                    <a:xfrm rot="5400000">
                      <a:off x="4356551" y="2019190"/>
                      <a:ext cx="2603835" cy="2468089"/>
                    </a:xfrm>
                    <a:prstGeom prst="bentConnector3">
                      <a:avLst>
                        <a:gd name="adj1" fmla="val 121704"/>
                      </a:avLst>
                    </a:prstGeom>
                    <a:ln>
                      <a:solidFill>
                        <a:schemeClr val="accent1"/>
                      </a:solidFill>
                      <a:headEnd type="non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2977" name="Group 115">
                      <a:extLst>
                        <a:ext uri="{FF2B5EF4-FFF2-40B4-BE49-F238E27FC236}">
                          <a16:creationId xmlns:a16="http://schemas.microsoft.com/office/drawing/2014/main" id="{E688E440-4307-8843-A0D7-E4C18F228D4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931235" y="3056317"/>
                      <a:ext cx="366989" cy="351940"/>
                      <a:chOff x="6948210" y="4183123"/>
                      <a:chExt cx="366989" cy="351940"/>
                    </a:xfrm>
                  </p:grpSpPr>
                  <p:pic>
                    <p:nvPicPr>
                      <p:cNvPr id="129" name="Picture 128">
                        <a:extLst>
                          <a:ext uri="{FF2B5EF4-FFF2-40B4-BE49-F238E27FC236}">
                            <a16:creationId xmlns:a16="http://schemas.microsoft.com/office/drawing/2014/main" id="{E1A427D8-FB02-2141-BF69-8C4C88D3885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duotone>
                          <a:schemeClr val="accent6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033404" y="4203706"/>
                        <a:ext cx="203998" cy="306873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30" name="Rounded Rectangle 129">
                        <a:extLst>
                          <a:ext uri="{FF2B5EF4-FFF2-40B4-BE49-F238E27FC236}">
                            <a16:creationId xmlns:a16="http://schemas.microsoft.com/office/drawing/2014/main" id="{E57938EA-8AA7-0C49-AC14-9675DD707B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47776" y="4183686"/>
                        <a:ext cx="366909" cy="350024"/>
                      </a:xfrm>
                      <a:prstGeom prst="roundRect">
                        <a:avLst/>
                      </a:prstGeom>
                      <a:noFill/>
                      <a:ln>
                        <a:solidFill>
                          <a:schemeClr val="bg2">
                            <a:lumMod val="7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>
                        <a:defPPr>
                          <a:defRPr lang="en-US"/>
                        </a:defPPr>
                        <a:lvl1pPr marL="0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2253821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4507640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6761459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9015279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11269100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13522921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15776740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18030561" algn="l" defTabSz="4507640" rtl="0" eaLnBrk="1" latinLnBrk="0" hangingPunct="1">
                          <a:defRPr sz="89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>
                          <a:defRPr/>
                        </a:pPr>
                        <a:endParaRPr lang="en-US" sz="1360"/>
                      </a:p>
                    </p:txBody>
                  </p:sp>
                </p:grpSp>
                <p:grpSp>
                  <p:nvGrpSpPr>
                    <p:cNvPr id="82978" name="Group 116">
                      <a:extLst>
                        <a:ext uri="{FF2B5EF4-FFF2-40B4-BE49-F238E27FC236}">
                          <a16:creationId xmlns:a16="http://schemas.microsoft.com/office/drawing/2014/main" id="{5AA50870-C815-6149-8D5F-8A65C64F373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552748" y="3232287"/>
                      <a:ext cx="2213812" cy="1782475"/>
                      <a:chOff x="3272589" y="4676077"/>
                      <a:chExt cx="2213812" cy="1782475"/>
                    </a:xfrm>
                  </p:grpSpPr>
                  <p:cxnSp>
                    <p:nvCxnSpPr>
                      <p:cNvPr id="127" name="Elbow Connector 126">
                        <a:extLst>
                          <a:ext uri="{FF2B5EF4-FFF2-40B4-BE49-F238E27FC236}">
                            <a16:creationId xmlns:a16="http://schemas.microsoft.com/office/drawing/2014/main" id="{FAF81AE5-B020-3445-BE10-7429848F3A96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271884" y="5996807"/>
                        <a:ext cx="2215126" cy="461007"/>
                      </a:xfrm>
                      <a:prstGeom prst="bentConnector3">
                        <a:avLst>
                          <a:gd name="adj1" fmla="val 0"/>
                        </a:avLst>
                      </a:prstGeom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Elbow Connector 127">
                        <a:extLst>
                          <a:ext uri="{FF2B5EF4-FFF2-40B4-BE49-F238E27FC236}">
                            <a16:creationId xmlns:a16="http://schemas.microsoft.com/office/drawing/2014/main" id="{F87A324E-AA97-524F-AE19-149513E28595}"/>
                          </a:ext>
                        </a:extLst>
                      </p:cNvPr>
                      <p:cNvCxnSpPr/>
                      <p:nvPr/>
                    </p:nvCxnSpPr>
                    <p:spPr>
                      <a:xfrm rot="16200000" flipV="1">
                        <a:off x="4361214" y="5332017"/>
                        <a:ext cx="1782132" cy="469461"/>
                      </a:xfrm>
                      <a:prstGeom prst="bentConnector2">
                        <a:avLst/>
                      </a:prstGeom>
                      <a:ln>
                        <a:solidFill>
                          <a:schemeClr val="accent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304811EB-CB34-A04E-9FBE-AFAA4F5D4D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67177" y="1349447"/>
                      <a:ext cx="2278936" cy="358561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225382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450764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6761459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015279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26910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52292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77674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803056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sz="1133" dirty="0"/>
                        <a:t>Vehicle Detection</a:t>
                      </a:r>
                    </a:p>
                  </p:txBody>
                </p:sp>
                <p:sp>
                  <p:nvSpPr>
                    <p:cNvPr id="119" name="TextBox 118">
                      <a:extLst>
                        <a:ext uri="{FF2B5EF4-FFF2-40B4-BE49-F238E27FC236}">
                          <a16:creationId xmlns:a16="http://schemas.microsoft.com/office/drawing/2014/main" id="{FC6F362C-EF87-3845-80BE-7E2778D595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25150" y="2286400"/>
                      <a:ext cx="749769" cy="546379"/>
                    </a:xfrm>
                    <a:prstGeom prst="rect">
                      <a:avLst/>
                    </a:prstGeom>
                    <a:noFill/>
                  </p:spPr>
                  <p:txBody>
                    <a:bodyPr wrap="none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225382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450764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6761459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015279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26910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52292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77674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803056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sz="1020" dirty="0"/>
                        <a:t>Traffic</a:t>
                      </a:r>
                    </a:p>
                    <a:p>
                      <a:pPr algn="ctr">
                        <a:defRPr/>
                      </a:pPr>
                      <a:r>
                        <a:rPr lang="en-US" sz="1020" dirty="0"/>
                        <a:t>Lights</a:t>
                      </a:r>
                    </a:p>
                  </p:txBody>
                </p:sp>
                <p:sp>
                  <p:nvSpPr>
                    <p:cNvPr id="120" name="TextBox 119">
                      <a:extLst>
                        <a:ext uri="{FF2B5EF4-FFF2-40B4-BE49-F238E27FC236}">
                          <a16:creationId xmlns:a16="http://schemas.microsoft.com/office/drawing/2014/main" id="{9D394904-160B-C44B-91C9-8F12E22B03E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7148" y="2896808"/>
                      <a:ext cx="1431172" cy="54637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225382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450764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6761459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015279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26910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52292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77674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803056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sz="1020"/>
                        <a:t>Pedestrian</a:t>
                      </a:r>
                    </a:p>
                    <a:p>
                      <a:pPr algn="ctr">
                        <a:defRPr/>
                      </a:pPr>
                      <a:r>
                        <a:rPr lang="en-US" sz="1020" dirty="0"/>
                        <a:t>Display</a:t>
                      </a:r>
                    </a:p>
                  </p:txBody>
                </p:sp>
                <p:sp>
                  <p:nvSpPr>
                    <p:cNvPr id="121" name="TextBox 120">
                      <a:extLst>
                        <a:ext uri="{FF2B5EF4-FFF2-40B4-BE49-F238E27FC236}">
                          <a16:creationId xmlns:a16="http://schemas.microsoft.com/office/drawing/2014/main" id="{9E2760F2-4368-834D-848A-F492C5A1BB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99535" y="3622467"/>
                      <a:ext cx="1082496" cy="546379"/>
                    </a:xfrm>
                    <a:prstGeom prst="rect">
                      <a:avLst/>
                    </a:prstGeom>
                    <a:noFill/>
                  </p:spPr>
                  <p:txBody>
                    <a:bodyPr wrap="none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225382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450764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6761459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015279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26910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52292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77674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803056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sz="1020" dirty="0"/>
                        <a:t>Pedestrian</a:t>
                      </a:r>
                    </a:p>
                    <a:p>
                      <a:pPr algn="ctr">
                        <a:defRPr/>
                      </a:pPr>
                      <a:r>
                        <a:rPr lang="en-US" sz="1020" dirty="0"/>
                        <a:t>Detection</a:t>
                      </a:r>
                    </a:p>
                  </p:txBody>
                </p:sp>
                <p:sp>
                  <p:nvSpPr>
                    <p:cNvPr id="122" name="TextBox 121">
                      <a:extLst>
                        <a:ext uri="{FF2B5EF4-FFF2-40B4-BE49-F238E27FC236}">
                          <a16:creationId xmlns:a16="http://schemas.microsoft.com/office/drawing/2014/main" id="{8C68916F-5D77-5545-A484-C6118979581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04920" y="3731316"/>
                      <a:ext cx="918411" cy="593333"/>
                    </a:xfrm>
                    <a:prstGeom prst="rect">
                      <a:avLst/>
                    </a:prstGeom>
                    <a:noFill/>
                  </p:spPr>
                  <p:txBody>
                    <a:bodyPr wrap="none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225382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450764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6761459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015279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26910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52292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77674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803056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sz="1133" dirty="0"/>
                        <a:t>Signal</a:t>
                      </a:r>
                    </a:p>
                    <a:p>
                      <a:pPr algn="ctr">
                        <a:defRPr/>
                      </a:pPr>
                      <a:r>
                        <a:rPr lang="en-US" sz="1133" dirty="0"/>
                        <a:t>Cabinet</a:t>
                      </a:r>
                    </a:p>
                  </p:txBody>
                </p:sp>
                <p:sp>
                  <p:nvSpPr>
                    <p:cNvPr id="123" name="TextBox 122">
                      <a:extLst>
                        <a:ext uri="{FF2B5EF4-FFF2-40B4-BE49-F238E27FC236}">
                          <a16:creationId xmlns:a16="http://schemas.microsoft.com/office/drawing/2014/main" id="{9069E4E9-7092-D04C-ACC5-51B691230621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7036151" y="4566732"/>
                      <a:ext cx="539976" cy="307656"/>
                    </a:xfrm>
                    <a:prstGeom prst="rect">
                      <a:avLst/>
                    </a:prstGeom>
                    <a:noFill/>
                  </p:spPr>
                  <p:txBody>
                    <a:bodyPr wrap="none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225382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450764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6761459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015279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26910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52292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77674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803056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sz="793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Input</a:t>
                      </a:r>
                      <a:endParaRPr lang="en-US" sz="136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24" name="TextBox 123">
                      <a:extLst>
                        <a:ext uri="{FF2B5EF4-FFF2-40B4-BE49-F238E27FC236}">
                          <a16:creationId xmlns:a16="http://schemas.microsoft.com/office/drawing/2014/main" id="{8CA4A1FA-5B6B-A046-AFC1-DDBC5BB8EFEB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6711455" y="4590210"/>
                      <a:ext cx="642421" cy="307656"/>
                    </a:xfrm>
                    <a:prstGeom prst="rect">
                      <a:avLst/>
                    </a:prstGeom>
                    <a:noFill/>
                  </p:spPr>
                  <p:txBody>
                    <a:bodyPr wrap="none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225382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450764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6761459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015279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26910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52292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77674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803056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sz="793" dirty="0">
                          <a:solidFill>
                            <a:schemeClr val="accent1"/>
                          </a:solidFill>
                        </a:rPr>
                        <a:t>Output</a:t>
                      </a:r>
                    </a:p>
                  </p:txBody>
                </p:sp>
                <p:sp>
                  <p:nvSpPr>
                    <p:cNvPr id="125" name="TextBox 124">
                      <a:extLst>
                        <a:ext uri="{FF2B5EF4-FFF2-40B4-BE49-F238E27FC236}">
                          <a16:creationId xmlns:a16="http://schemas.microsoft.com/office/drawing/2014/main" id="{88A3B90E-7225-134C-8E5B-C639799AC17C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6381010" y="4596611"/>
                      <a:ext cx="642422" cy="307657"/>
                    </a:xfrm>
                    <a:prstGeom prst="rect">
                      <a:avLst/>
                    </a:prstGeom>
                    <a:noFill/>
                  </p:spPr>
                  <p:txBody>
                    <a:bodyPr wrap="none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225382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450764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6761459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015279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26910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52292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77674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803056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sz="793" dirty="0">
                          <a:solidFill>
                            <a:schemeClr val="accent1"/>
                          </a:solidFill>
                        </a:rPr>
                        <a:t>Output</a:t>
                      </a:r>
                      <a:endParaRPr lang="en-US" sz="1247" dirty="0">
                        <a:solidFill>
                          <a:schemeClr val="accent1"/>
                        </a:solidFill>
                      </a:endParaRPr>
                    </a:p>
                  </p:txBody>
                </p:sp>
                <p:sp>
                  <p:nvSpPr>
                    <p:cNvPr id="126" name="TextBox 125">
                      <a:extLst>
                        <a:ext uri="{FF2B5EF4-FFF2-40B4-BE49-F238E27FC236}">
                          <a16:creationId xmlns:a16="http://schemas.microsoft.com/office/drawing/2014/main" id="{7897C60E-58ED-3E42-9C97-59F0937B0A42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5952589" y="4587007"/>
                      <a:ext cx="542110" cy="307657"/>
                    </a:xfrm>
                    <a:prstGeom prst="rect">
                      <a:avLst/>
                    </a:prstGeom>
                    <a:noFill/>
                  </p:spPr>
                  <p:txBody>
                    <a:bodyPr wrap="none">
                      <a:spAutoFit/>
                    </a:bodyPr>
                    <a:lstStyle>
                      <a:defPPr>
                        <a:defRPr lang="en-US"/>
                      </a:defPPr>
                      <a:lvl1pPr marL="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225382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450764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6761459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015279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26910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52292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77674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803056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defRPr/>
                      </a:pPr>
                      <a:r>
                        <a:rPr lang="en-US" sz="793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Input</a:t>
                      </a:r>
                    </a:p>
                  </p:txBody>
                </p:sp>
              </p:grpSp>
              <p:pic>
                <p:nvPicPr>
                  <p:cNvPr id="100" name="Picture 99">
                    <a:extLst>
                      <a:ext uri="{FF2B5EF4-FFF2-40B4-BE49-F238E27FC236}">
                        <a16:creationId xmlns:a16="http://schemas.microsoft.com/office/drawing/2014/main" id="{C5F39772-5781-A546-A9E7-7DA15250B7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36514" y="1067143"/>
                    <a:ext cx="1582518" cy="1139414"/>
                  </a:xfrm>
                  <a:prstGeom prst="rect">
                    <a:avLst/>
                  </a:prstGeom>
                </p:spPr>
              </p:pic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6E52E8C0-6F01-D144-8D13-D84D7D0F35D0}"/>
                      </a:ext>
                    </a:extLst>
                  </p:cNvPr>
                  <p:cNvSpPr txBox="1"/>
                  <p:nvPr/>
                </p:nvSpPr>
                <p:spPr>
                  <a:xfrm>
                    <a:off x="7961332" y="704891"/>
                    <a:ext cx="733817" cy="405515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sz="1360" dirty="0"/>
                      <a:t>TMC</a:t>
                    </a:r>
                  </a:p>
                </p:txBody>
              </p:sp>
            </p:grpSp>
            <p:cxnSp>
              <p:nvCxnSpPr>
                <p:cNvPr id="98" name="Elbow Connector 97">
                  <a:extLst>
                    <a:ext uri="{FF2B5EF4-FFF2-40B4-BE49-F238E27FC236}">
                      <a16:creationId xmlns:a16="http://schemas.microsoft.com/office/drawing/2014/main" id="{F9684167-B2A6-DA4B-A400-6897E8D3EBC8}"/>
                    </a:ext>
                  </a:extLst>
                </p:cNvPr>
                <p:cNvCxnSpPr/>
                <p:nvPr/>
              </p:nvCxnSpPr>
              <p:spPr>
                <a:xfrm rot="16200000" flipV="1">
                  <a:off x="5534154" y="2723787"/>
                  <a:ext cx="1571945" cy="1026363"/>
                </a:xfrm>
                <a:prstGeom prst="bentConnector3">
                  <a:avLst>
                    <a:gd name="adj1" fmla="val 113496"/>
                  </a:avLst>
                </a:prstGeom>
                <a:ln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8F9C648-545C-754E-BF75-162FAE79C6C0}"/>
                </a:ext>
              </a:extLst>
            </p:cNvPr>
            <p:cNvSpPr txBox="1"/>
            <p:nvPr/>
          </p:nvSpPr>
          <p:spPr>
            <a:xfrm rot="16200000">
              <a:off x="7625931" y="3595056"/>
              <a:ext cx="785691" cy="23530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133" dirty="0"/>
                <a:t>Fiber Optics</a:t>
              </a:r>
            </a:p>
          </p:txBody>
        </p: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A05081CE-3E38-C84F-9748-072FB5301FEF}"/>
                </a:ext>
              </a:extLst>
            </p:cNvPr>
            <p:cNvCxnSpPr/>
            <p:nvPr/>
          </p:nvCxnSpPr>
          <p:spPr>
            <a:xfrm rot="10800000" flipH="1">
              <a:off x="5490687" y="2059393"/>
              <a:ext cx="2652744" cy="1523765"/>
            </a:xfrm>
            <a:prstGeom prst="bentConnector4">
              <a:avLst>
                <a:gd name="adj1" fmla="val 0"/>
                <a:gd name="adj2" fmla="val -34453"/>
              </a:avLst>
            </a:prstGeom>
            <a:ln w="28575">
              <a:solidFill>
                <a:schemeClr val="bg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Shape 769">
            <a:extLst>
              <a:ext uri="{FF2B5EF4-FFF2-40B4-BE49-F238E27FC236}">
                <a16:creationId xmlns:a16="http://schemas.microsoft.com/office/drawing/2014/main" id="{E226A911-11DF-A345-B4D0-2847D835A7B0}"/>
              </a:ext>
            </a:extLst>
          </p:cNvPr>
          <p:cNvSpPr>
            <a:spLocks noChangeAspect="1"/>
          </p:cNvSpPr>
          <p:nvPr/>
        </p:nvSpPr>
        <p:spPr>
          <a:xfrm>
            <a:off x="3413125" y="2422525"/>
            <a:ext cx="347663" cy="304800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solidFill>
            <a:srgbClr val="C00000"/>
          </a:solidFill>
          <a:ln w="19050" cap="rnd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8153" tIns="138153" rIns="138153" bIns="138153" anchor="ctr"/>
          <a:lstStyle/>
          <a:p>
            <a:pPr>
              <a:defRPr/>
            </a:pPr>
            <a:endParaRPr sz="2720"/>
          </a:p>
        </p:txBody>
      </p:sp>
      <p:sp>
        <p:nvSpPr>
          <p:cNvPr id="175" name="Shape 769">
            <a:extLst>
              <a:ext uri="{FF2B5EF4-FFF2-40B4-BE49-F238E27FC236}">
                <a16:creationId xmlns:a16="http://schemas.microsoft.com/office/drawing/2014/main" id="{DB235A3E-97E0-BD43-9468-CCFDA8EA3D4C}"/>
              </a:ext>
            </a:extLst>
          </p:cNvPr>
          <p:cNvSpPr>
            <a:spLocks noChangeAspect="1"/>
          </p:cNvSpPr>
          <p:nvPr/>
        </p:nvSpPr>
        <p:spPr>
          <a:xfrm>
            <a:off x="1774825" y="2157413"/>
            <a:ext cx="349250" cy="303212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solidFill>
            <a:srgbClr val="C00000"/>
          </a:solidFill>
          <a:ln w="19050" cap="rnd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8153" tIns="138153" rIns="138153" bIns="138153" anchor="ctr"/>
          <a:lstStyle/>
          <a:p>
            <a:pPr>
              <a:defRPr/>
            </a:pPr>
            <a:endParaRPr sz="2720"/>
          </a:p>
        </p:txBody>
      </p:sp>
      <p:sp>
        <p:nvSpPr>
          <p:cNvPr id="176" name="Shape 769">
            <a:extLst>
              <a:ext uri="{FF2B5EF4-FFF2-40B4-BE49-F238E27FC236}">
                <a16:creationId xmlns:a16="http://schemas.microsoft.com/office/drawing/2014/main" id="{8C3811D5-2D7B-B343-B340-E57DBEEA7BAA}"/>
              </a:ext>
            </a:extLst>
          </p:cNvPr>
          <p:cNvSpPr>
            <a:spLocks noChangeAspect="1"/>
          </p:cNvSpPr>
          <p:nvPr/>
        </p:nvSpPr>
        <p:spPr>
          <a:xfrm>
            <a:off x="4319588" y="4129088"/>
            <a:ext cx="347662" cy="303212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solidFill>
            <a:srgbClr val="C00000"/>
          </a:solidFill>
          <a:ln w="19050" cap="rnd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8153" tIns="138153" rIns="138153" bIns="138153" anchor="ctr"/>
          <a:lstStyle/>
          <a:p>
            <a:pPr>
              <a:defRPr/>
            </a:pPr>
            <a:endParaRPr sz="2720"/>
          </a:p>
        </p:txBody>
      </p:sp>
      <p:sp>
        <p:nvSpPr>
          <p:cNvPr id="178" name="Shape 769">
            <a:extLst>
              <a:ext uri="{FF2B5EF4-FFF2-40B4-BE49-F238E27FC236}">
                <a16:creationId xmlns:a16="http://schemas.microsoft.com/office/drawing/2014/main" id="{19A0D75E-FF38-BB4F-B511-9C20E6ABAFD6}"/>
              </a:ext>
            </a:extLst>
          </p:cNvPr>
          <p:cNvSpPr>
            <a:spLocks noChangeAspect="1"/>
          </p:cNvSpPr>
          <p:nvPr/>
        </p:nvSpPr>
        <p:spPr>
          <a:xfrm>
            <a:off x="5697538" y="4984750"/>
            <a:ext cx="349250" cy="30321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solidFill>
            <a:srgbClr val="C00000"/>
          </a:solidFill>
          <a:ln w="19050" cap="rnd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8153" tIns="138153" rIns="138153" bIns="138153" anchor="ctr"/>
          <a:lstStyle/>
          <a:p>
            <a:pPr>
              <a:defRPr/>
            </a:pPr>
            <a:endParaRPr sz="272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91C7FA-5D93-DA4E-97E4-E91BBFB5C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903FEF-15BB-494B-9A10-F57A756C3D69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>
            <a:extLst>
              <a:ext uri="{FF2B5EF4-FFF2-40B4-BE49-F238E27FC236}">
                <a16:creationId xmlns:a16="http://schemas.microsoft.com/office/drawing/2014/main" id="{0B63E999-E719-CD49-9582-EE0DABBDBA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90563" y="762000"/>
            <a:ext cx="12436475" cy="68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4400"/>
              <a:t>Risk Analysis: Signal Cabinet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5E2CB-4A54-1749-AC79-0792EBE0F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19625" y="2068513"/>
            <a:ext cx="8248650" cy="4932362"/>
          </a:xfrm>
        </p:spPr>
        <p:txBody>
          <a:bodyPr>
            <a:normAutofit fontScale="55000" lnSpcReduction="20000"/>
          </a:bodyPr>
          <a:lstStyle/>
          <a:p>
            <a:pPr marL="523380" indent="-523380" defTabSz="697840">
              <a:defRPr/>
            </a:pPr>
            <a:r>
              <a:rPr lang="en-US" dirty="0"/>
              <a:t>Wireless Communication:</a:t>
            </a:r>
          </a:p>
          <a:p>
            <a:pPr marL="1136171" lvl="1" indent="-436150" defTabSz="697840">
              <a:defRPr/>
            </a:pPr>
            <a:r>
              <a:rPr lang="en-US" u="sng" dirty="0"/>
              <a:t>Outcome</a:t>
            </a:r>
            <a:r>
              <a:rPr lang="en-US" dirty="0"/>
              <a:t>: Gain access to controller.</a:t>
            </a:r>
          </a:p>
          <a:p>
            <a:pPr marL="1136171" lvl="1" indent="-436150" defTabSz="697840">
              <a:defRPr/>
            </a:pPr>
            <a:r>
              <a:rPr lang="en-US" u="sng" dirty="0"/>
              <a:t>Resolution</a:t>
            </a:r>
            <a:r>
              <a:rPr lang="en-US" dirty="0"/>
              <a:t>: Disable SSID broadcast, enable encryption, do not use default configuration/credential</a:t>
            </a:r>
          </a:p>
          <a:p>
            <a:pPr marL="523380" indent="-523380" defTabSz="697840">
              <a:defRPr/>
            </a:pPr>
            <a:r>
              <a:rPr lang="en-US" dirty="0"/>
              <a:t>Controller:</a:t>
            </a:r>
          </a:p>
          <a:p>
            <a:pPr marL="1136171" lvl="1" indent="-436150" defTabSz="697840">
              <a:defRPr/>
            </a:pPr>
            <a:r>
              <a:rPr lang="en-US" sz="3600" dirty="0" err="1"/>
              <a:t>Ghena</a:t>
            </a:r>
            <a:r>
              <a:rPr lang="en-US" sz="3600" dirty="0"/>
              <a:t> et al (2014) </a:t>
            </a:r>
            <a:r>
              <a:rPr lang="en-US" dirty="0"/>
              <a:t>have shown it can be compromised.</a:t>
            </a:r>
          </a:p>
          <a:p>
            <a:pPr marL="1136171" lvl="1" indent="-436150" defTabSz="697840">
              <a:defRPr/>
            </a:pPr>
            <a:r>
              <a:rPr lang="en-US" u="sng" dirty="0"/>
              <a:t>Outcome</a:t>
            </a:r>
            <a:r>
              <a:rPr lang="en-US" dirty="0"/>
              <a:t>: Change signal timing, update firmware.</a:t>
            </a:r>
          </a:p>
          <a:p>
            <a:pPr marL="1136171" lvl="1" indent="-436150" defTabSz="697840">
              <a:defRPr/>
            </a:pPr>
            <a:r>
              <a:rPr lang="en-US" u="sng" dirty="0"/>
              <a:t>Impacts</a:t>
            </a:r>
            <a:r>
              <a:rPr lang="en-US" dirty="0"/>
              <a:t>: Congestion, diminished safety</a:t>
            </a:r>
          </a:p>
          <a:p>
            <a:pPr marL="1748960" lvl="2" indent="-348920" defTabSz="697840">
              <a:defRPr/>
            </a:pPr>
            <a:r>
              <a:rPr lang="en-US" dirty="0"/>
              <a:t>But MMU maintains safety.</a:t>
            </a:r>
          </a:p>
          <a:p>
            <a:pPr marL="1136171" lvl="1" indent="-436150" defTabSz="697840">
              <a:defRPr/>
            </a:pPr>
            <a:r>
              <a:rPr lang="en-US" u="sng" dirty="0"/>
              <a:t>Resolution</a:t>
            </a:r>
            <a:r>
              <a:rPr lang="en-US" dirty="0"/>
              <a:t>: Disable debug port, enable password protection, enable access control</a:t>
            </a:r>
          </a:p>
          <a:p>
            <a:pPr marL="523380" indent="-523380" defTabSz="697840">
              <a:defRPr/>
            </a:pPr>
            <a:r>
              <a:rPr lang="en-US" dirty="0"/>
              <a:t>Network:</a:t>
            </a:r>
          </a:p>
          <a:p>
            <a:pPr marL="1136171" lvl="1" indent="-436150" defTabSz="697840">
              <a:defRPr/>
            </a:pPr>
            <a:r>
              <a:rPr lang="en-US" u="sng" dirty="0"/>
              <a:t>Outcome</a:t>
            </a:r>
            <a:r>
              <a:rPr lang="en-US" dirty="0"/>
              <a:t>: Gain access to all communication</a:t>
            </a:r>
          </a:p>
          <a:p>
            <a:pPr marL="1136171" lvl="1" indent="-436150" defTabSz="697840">
              <a:defRPr/>
            </a:pPr>
            <a:r>
              <a:rPr lang="en-US" u="sng" dirty="0"/>
              <a:t>Impacts</a:t>
            </a:r>
            <a:r>
              <a:rPr lang="en-US" dirty="0"/>
              <a:t>: Denial of Service (</a:t>
            </a:r>
            <a:r>
              <a:rPr lang="en-US" dirty="0" err="1"/>
              <a:t>DoS</a:t>
            </a:r>
            <a:r>
              <a:rPr lang="en-US" dirty="0"/>
              <a:t>) attack</a:t>
            </a:r>
          </a:p>
          <a:p>
            <a:pPr marL="1136171" lvl="1" indent="-436150" defTabSz="697840">
              <a:defRPr/>
            </a:pPr>
            <a:r>
              <a:rPr lang="en-US" u="sng" dirty="0"/>
              <a:t>Resolution</a:t>
            </a:r>
            <a:r>
              <a:rPr lang="en-US" dirty="0"/>
              <a:t>: Firewalls</a:t>
            </a:r>
          </a:p>
          <a:p>
            <a:pPr marL="1136171" lvl="1" indent="-436150" defTabSz="697840">
              <a:defRPr/>
            </a:pPr>
            <a:endParaRPr lang="en-US" dirty="0"/>
          </a:p>
          <a:p>
            <a:pPr marL="1748960" lvl="2" indent="-348920" defTabSz="697840">
              <a:defRPr/>
            </a:pPr>
            <a:endParaRPr lang="en-US" dirty="0"/>
          </a:p>
        </p:txBody>
      </p:sp>
      <p:grpSp>
        <p:nvGrpSpPr>
          <p:cNvPr id="84995" name="Group 72">
            <a:extLst>
              <a:ext uri="{FF2B5EF4-FFF2-40B4-BE49-F238E27FC236}">
                <a16:creationId xmlns:a16="http://schemas.microsoft.com/office/drawing/2014/main" id="{96DC7004-EA02-5749-8ACC-9FFA65A02A78}"/>
              </a:ext>
            </a:extLst>
          </p:cNvPr>
          <p:cNvGrpSpPr>
            <a:grpSpLocks/>
          </p:cNvGrpSpPr>
          <p:nvPr/>
        </p:nvGrpSpPr>
        <p:grpSpPr bwMode="auto">
          <a:xfrm>
            <a:off x="949325" y="1916113"/>
            <a:ext cx="2957513" cy="4386262"/>
            <a:chOff x="818014" y="2128898"/>
            <a:chExt cx="2609529" cy="3870123"/>
          </a:xfrm>
        </p:grpSpPr>
        <p:sp>
          <p:nvSpPr>
            <p:cNvPr id="74" name="Round Same Side Corner Rectangle 73">
              <a:extLst>
                <a:ext uri="{FF2B5EF4-FFF2-40B4-BE49-F238E27FC236}">
                  <a16:creationId xmlns:a16="http://schemas.microsoft.com/office/drawing/2014/main" id="{B9520841-7489-E743-9FDD-50F1D27ACE57}"/>
                </a:ext>
              </a:extLst>
            </p:cNvPr>
            <p:cNvSpPr/>
            <p:nvPr/>
          </p:nvSpPr>
          <p:spPr>
            <a:xfrm>
              <a:off x="818014" y="2536500"/>
              <a:ext cx="2451248" cy="2891037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360" dirty="0"/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722354F9-D5ED-3846-9EF2-879A2503D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242" y="2670810"/>
              <a:ext cx="462655" cy="385262"/>
            </a:xfrm>
            <a:prstGeom prst="rect">
              <a:avLst/>
            </a:prstGeom>
          </p:spPr>
        </p:pic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F9428C33-8A3F-F142-8D00-7A1C8E975E9F}"/>
                </a:ext>
              </a:extLst>
            </p:cNvPr>
            <p:cNvSpPr/>
            <p:nvPr/>
          </p:nvSpPr>
          <p:spPr>
            <a:xfrm>
              <a:off x="1088352" y="4026841"/>
              <a:ext cx="865641" cy="387993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133" dirty="0">
                  <a:solidFill>
                    <a:schemeClr val="accent6">
                      <a:lumMod val="75000"/>
                    </a:schemeClr>
                  </a:solidFill>
                </a:rPr>
                <a:t>Detector Card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1A76BF68-D60B-844C-A429-8B4596882921}"/>
                </a:ext>
              </a:extLst>
            </p:cNvPr>
            <p:cNvSpPr/>
            <p:nvPr/>
          </p:nvSpPr>
          <p:spPr>
            <a:xfrm>
              <a:off x="1088352" y="4528290"/>
              <a:ext cx="865641" cy="387993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133" dirty="0">
                  <a:solidFill>
                    <a:schemeClr val="accent6">
                      <a:lumMod val="75000"/>
                    </a:schemeClr>
                  </a:solidFill>
                </a:rPr>
                <a:t>Terminal</a:t>
              </a:r>
            </a:p>
            <a:p>
              <a:pPr algn="ctr">
                <a:defRPr/>
              </a:pPr>
              <a:r>
                <a:rPr lang="en-US" sz="1133" dirty="0">
                  <a:solidFill>
                    <a:schemeClr val="accent6">
                      <a:lumMod val="75000"/>
                    </a:schemeClr>
                  </a:solidFill>
                </a:rPr>
                <a:t>Facilities</a:t>
              </a: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701CE23B-7D2E-9042-9A9C-F07481E8345C}"/>
                </a:ext>
              </a:extLst>
            </p:cNvPr>
            <p:cNvSpPr/>
            <p:nvPr/>
          </p:nvSpPr>
          <p:spPr>
            <a:xfrm>
              <a:off x="2145890" y="4026841"/>
              <a:ext cx="865641" cy="387993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133" dirty="0">
                  <a:solidFill>
                    <a:schemeClr val="accent1"/>
                  </a:solidFill>
                </a:rPr>
                <a:t>Load</a:t>
              </a:r>
            </a:p>
            <a:p>
              <a:pPr algn="ctr">
                <a:defRPr/>
              </a:pPr>
              <a:r>
                <a:rPr lang="en-US" sz="1133" dirty="0">
                  <a:solidFill>
                    <a:schemeClr val="accent1"/>
                  </a:solidFill>
                </a:rPr>
                <a:t>Switches</a:t>
              </a:r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9ED0266C-C473-2040-B290-9596AFC3CF25}"/>
                </a:ext>
              </a:extLst>
            </p:cNvPr>
            <p:cNvSpPr/>
            <p:nvPr/>
          </p:nvSpPr>
          <p:spPr>
            <a:xfrm>
              <a:off x="2145890" y="4528290"/>
              <a:ext cx="865641" cy="387993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133" dirty="0">
                  <a:solidFill>
                    <a:schemeClr val="accent1"/>
                  </a:solidFill>
                </a:rPr>
                <a:t>Terminal Facilities</a:t>
              </a:r>
            </a:p>
          </p:txBody>
        </p:sp>
        <p:grpSp>
          <p:nvGrpSpPr>
            <p:cNvPr id="85006" name="Group 79">
              <a:extLst>
                <a:ext uri="{FF2B5EF4-FFF2-40B4-BE49-F238E27FC236}">
                  <a16:creationId xmlns:a16="http://schemas.microsoft.com/office/drawing/2014/main" id="{1FCD6419-655E-9343-8E91-6941232F2D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4383" y="4915685"/>
              <a:ext cx="133786" cy="699902"/>
              <a:chOff x="1029903" y="4889634"/>
              <a:chExt cx="190866" cy="681648"/>
            </a:xfrm>
          </p:grpSpPr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4B471031-0A61-0240-847C-8CD66C2362F4}"/>
                  </a:ext>
                </a:extLst>
              </p:cNvPr>
              <p:cNvCxnSpPr/>
              <p:nvPr/>
            </p:nvCxnSpPr>
            <p:spPr>
              <a:xfrm flipH="1" flipV="1">
                <a:off x="1029547" y="4890217"/>
                <a:ext cx="9991" cy="680718"/>
              </a:xfrm>
              <a:prstGeom prst="straightConnector1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9DF5F24C-ADBD-7A42-B9B9-A103E3BFF028}"/>
                  </a:ext>
                </a:extLst>
              </p:cNvPr>
              <p:cNvCxnSpPr/>
              <p:nvPr/>
            </p:nvCxnSpPr>
            <p:spPr>
              <a:xfrm flipH="1" flipV="1">
                <a:off x="1211394" y="4890217"/>
                <a:ext cx="9992" cy="680718"/>
              </a:xfrm>
              <a:prstGeom prst="straightConnector1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007" name="Group 80">
              <a:extLst>
                <a:ext uri="{FF2B5EF4-FFF2-40B4-BE49-F238E27FC236}">
                  <a16:creationId xmlns:a16="http://schemas.microsoft.com/office/drawing/2014/main" id="{33E95DAB-D9B0-6149-BE29-DB2BA9C0DF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9746" y="4414762"/>
              <a:ext cx="128278" cy="110883"/>
              <a:chOff x="1037730" y="4889600"/>
              <a:chExt cx="183039" cy="681682"/>
            </a:xfrm>
          </p:grpSpPr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4C00A24C-D4B1-D746-9A0F-B42A6F9C3D7B}"/>
                  </a:ext>
                </a:extLst>
              </p:cNvPr>
              <p:cNvCxnSpPr/>
              <p:nvPr/>
            </p:nvCxnSpPr>
            <p:spPr>
              <a:xfrm flipH="1" flipV="1">
                <a:off x="1037716" y="4890045"/>
                <a:ext cx="1998" cy="680277"/>
              </a:xfrm>
              <a:prstGeom prst="straightConnector1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E845CAF7-00A6-CD49-8640-64FF99AE9F33}"/>
                  </a:ext>
                </a:extLst>
              </p:cNvPr>
              <p:cNvCxnSpPr/>
              <p:nvPr/>
            </p:nvCxnSpPr>
            <p:spPr>
              <a:xfrm flipH="1" flipV="1">
                <a:off x="1221594" y="4890045"/>
                <a:ext cx="0" cy="680277"/>
              </a:xfrm>
              <a:prstGeom prst="straightConnector1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008" name="Group 81">
              <a:extLst>
                <a:ext uri="{FF2B5EF4-FFF2-40B4-BE49-F238E27FC236}">
                  <a16:creationId xmlns:a16="http://schemas.microsoft.com/office/drawing/2014/main" id="{358AFABD-D518-3848-8CF5-1B5B21DBB30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225370" y="3806052"/>
              <a:ext cx="128127" cy="223581"/>
              <a:chOff x="1036628" y="4881241"/>
              <a:chExt cx="184141" cy="704038"/>
            </a:xfrm>
          </p:grpSpPr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4B9837A9-36B9-524E-A4E3-62C12DB9A70B}"/>
                  </a:ext>
                </a:extLst>
              </p:cNvPr>
              <p:cNvCxnSpPr/>
              <p:nvPr/>
            </p:nvCxnSpPr>
            <p:spPr>
              <a:xfrm rot="10800000">
                <a:off x="1039074" y="4890035"/>
                <a:ext cx="2014" cy="696886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15C78B10-9DA5-424F-98F6-3AAC6B6692FE}"/>
                  </a:ext>
                </a:extLst>
              </p:cNvPr>
              <p:cNvCxnSpPr/>
              <p:nvPr/>
            </p:nvCxnSpPr>
            <p:spPr>
              <a:xfrm rot="10800000">
                <a:off x="1220250" y="4881213"/>
                <a:ext cx="2014" cy="70570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009" name="Group 82">
              <a:extLst>
                <a:ext uri="{FF2B5EF4-FFF2-40B4-BE49-F238E27FC236}">
                  <a16:creationId xmlns:a16="http://schemas.microsoft.com/office/drawing/2014/main" id="{9E01B91A-1388-8E47-8E87-89CA1A2A0F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1570" y="3539863"/>
              <a:ext cx="172985" cy="142175"/>
              <a:chOff x="1337912" y="1751798"/>
              <a:chExt cx="259882" cy="119981"/>
            </a:xfrm>
          </p:grpSpPr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CD8A9064-6E8A-AA4E-91E0-C5A6C63ECB59}"/>
                  </a:ext>
                </a:extLst>
              </p:cNvPr>
              <p:cNvCxnSpPr/>
              <p:nvPr/>
            </p:nvCxnSpPr>
            <p:spPr>
              <a:xfrm flipV="1">
                <a:off x="1337424" y="1751406"/>
                <a:ext cx="26093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520FEEFF-26C5-DE43-8D47-7D786F1308DD}"/>
                  </a:ext>
                </a:extLst>
              </p:cNvPr>
              <p:cNvCxnSpPr/>
              <p:nvPr/>
            </p:nvCxnSpPr>
            <p:spPr>
              <a:xfrm rot="10800000" flipV="1">
                <a:off x="1337424" y="1871975"/>
                <a:ext cx="260938" cy="0"/>
              </a:xfrm>
              <a:prstGeom prst="straightConnector1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010" name="Group 83">
              <a:extLst>
                <a:ext uri="{FF2B5EF4-FFF2-40B4-BE49-F238E27FC236}">
                  <a16:creationId xmlns:a16="http://schemas.microsoft.com/office/drawing/2014/main" id="{ABB5156E-0D13-6347-973E-E2C536F13C8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512211" y="4915685"/>
              <a:ext cx="133786" cy="699902"/>
              <a:chOff x="1029903" y="4889634"/>
              <a:chExt cx="190866" cy="681648"/>
            </a:xfrm>
          </p:grpSpPr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01D1B31A-9226-884D-9D20-9D56BE9D99C4}"/>
                  </a:ext>
                </a:extLst>
              </p:cNvPr>
              <p:cNvCxnSpPr/>
              <p:nvPr/>
            </p:nvCxnSpPr>
            <p:spPr>
              <a:xfrm flipH="1" flipV="1">
                <a:off x="1029977" y="4889981"/>
                <a:ext cx="9992" cy="6807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7799D378-612D-B240-ACA3-C64B515B8E03}"/>
                  </a:ext>
                </a:extLst>
              </p:cNvPr>
              <p:cNvCxnSpPr/>
              <p:nvPr/>
            </p:nvCxnSpPr>
            <p:spPr>
              <a:xfrm flipH="1" flipV="1">
                <a:off x="1209826" y="4889981"/>
                <a:ext cx="9992" cy="6807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85F4366-81F7-4C49-9E71-C494196F30CB}"/>
                </a:ext>
              </a:extLst>
            </p:cNvPr>
            <p:cNvCxnSpPr/>
            <p:nvPr/>
          </p:nvCxnSpPr>
          <p:spPr>
            <a:xfrm flipH="1">
              <a:off x="1182199" y="3012737"/>
              <a:ext cx="2801" cy="131665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Up-Down Arrow 85">
              <a:extLst>
                <a:ext uri="{FF2B5EF4-FFF2-40B4-BE49-F238E27FC236}">
                  <a16:creationId xmlns:a16="http://schemas.microsoft.com/office/drawing/2014/main" id="{47A98C76-35FC-5244-8986-BF47019E7DCB}"/>
                </a:ext>
              </a:extLst>
            </p:cNvPr>
            <p:cNvSpPr/>
            <p:nvPr/>
          </p:nvSpPr>
          <p:spPr>
            <a:xfrm>
              <a:off x="2033833" y="2960912"/>
              <a:ext cx="103653" cy="184892"/>
            </a:xfrm>
            <a:prstGeom prst="upDownArrow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360"/>
            </a:p>
          </p:txBody>
        </p:sp>
        <p:sp>
          <p:nvSpPr>
            <p:cNvPr id="87" name="Up-Down Arrow 86">
              <a:extLst>
                <a:ext uri="{FF2B5EF4-FFF2-40B4-BE49-F238E27FC236}">
                  <a16:creationId xmlns:a16="http://schemas.microsoft.com/office/drawing/2014/main" id="{75BC4F26-D7C0-4A4D-BC2E-58C757CF7F71}"/>
                </a:ext>
              </a:extLst>
            </p:cNvPr>
            <p:cNvSpPr/>
            <p:nvPr/>
          </p:nvSpPr>
          <p:spPr>
            <a:xfrm>
              <a:off x="2753800" y="2965113"/>
              <a:ext cx="103653" cy="184892"/>
            </a:xfrm>
            <a:prstGeom prst="upDownArrow">
              <a:avLst/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360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7CC6335D-BCED-A949-9608-0ED37EE33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5245" y="2128898"/>
              <a:ext cx="506562" cy="421824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174A7DE-DC49-6F43-AF87-663F197B14D5}"/>
                </a:ext>
              </a:extLst>
            </p:cNvPr>
            <p:cNvSpPr txBox="1"/>
            <p:nvPr/>
          </p:nvSpPr>
          <p:spPr>
            <a:xfrm>
              <a:off x="1858744" y="2151309"/>
              <a:ext cx="1033726" cy="4048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190" dirty="0"/>
                <a:t>Wireless </a:t>
              </a:r>
            </a:p>
            <a:p>
              <a:pPr algn="ctr">
                <a:defRPr/>
              </a:pPr>
              <a:r>
                <a:rPr lang="en-US" sz="1190" dirty="0"/>
                <a:t>Communication</a:t>
              </a:r>
            </a:p>
          </p:txBody>
        </p:sp>
        <p:grpSp>
          <p:nvGrpSpPr>
            <p:cNvPr id="85016" name="Group 89">
              <a:extLst>
                <a:ext uri="{FF2B5EF4-FFF2-40B4-BE49-F238E27FC236}">
                  <a16:creationId xmlns:a16="http://schemas.microsoft.com/office/drawing/2014/main" id="{B775AF95-FE7C-6443-AF64-978938DE9B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8940" y="3143055"/>
              <a:ext cx="1362631" cy="661593"/>
              <a:chOff x="1109126" y="3139160"/>
              <a:chExt cx="1362631" cy="661593"/>
            </a:xfrm>
          </p:grpSpPr>
          <p:grpSp>
            <p:nvGrpSpPr>
              <p:cNvPr id="123" name="Shape 710">
                <a:extLst>
                  <a:ext uri="{FF2B5EF4-FFF2-40B4-BE49-F238E27FC236}">
                    <a16:creationId xmlns:a16="http://schemas.microsoft.com/office/drawing/2014/main" id="{EF2CFCE1-07CB-D643-A42F-4A5B86CA3ED2}"/>
                  </a:ext>
                </a:extLst>
              </p:cNvPr>
              <p:cNvGrpSpPr/>
              <p:nvPr/>
            </p:nvGrpSpPr>
            <p:grpSpPr>
              <a:xfrm>
                <a:off x="1109126" y="3143972"/>
                <a:ext cx="1362631" cy="656781"/>
                <a:chOff x="1244800" y="3717225"/>
                <a:chExt cx="449375" cy="302025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125" name="Shape 711">
                  <a:extLst>
                    <a:ext uri="{FF2B5EF4-FFF2-40B4-BE49-F238E27FC236}">
                      <a16:creationId xmlns:a16="http://schemas.microsoft.com/office/drawing/2014/main" id="{A506587F-EE00-E64B-A428-FB3D8D0E0E92}"/>
                    </a:ext>
                  </a:extLst>
                </p:cNvPr>
                <p:cNvSpPr/>
                <p:nvPr/>
              </p:nvSpPr>
              <p:spPr>
                <a:xfrm>
                  <a:off x="1244800" y="3717225"/>
                  <a:ext cx="449375" cy="302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7975" h="12081" fill="none" extrusionOk="0">
                      <a:moveTo>
                        <a:pt x="17000" y="0"/>
                      </a:moveTo>
                      <a:lnTo>
                        <a:pt x="974" y="0"/>
                      </a:lnTo>
                      <a:lnTo>
                        <a:pt x="974" y="0"/>
                      </a:lnTo>
                      <a:lnTo>
                        <a:pt x="780" y="25"/>
                      </a:lnTo>
                      <a:lnTo>
                        <a:pt x="585" y="73"/>
                      </a:lnTo>
                      <a:lnTo>
                        <a:pt x="414" y="171"/>
                      </a:lnTo>
                      <a:lnTo>
                        <a:pt x="292" y="292"/>
                      </a:lnTo>
                      <a:lnTo>
                        <a:pt x="171" y="439"/>
                      </a:lnTo>
                      <a:lnTo>
                        <a:pt x="73" y="609"/>
                      </a:lnTo>
                      <a:lnTo>
                        <a:pt x="25" y="780"/>
                      </a:lnTo>
                      <a:lnTo>
                        <a:pt x="0" y="974"/>
                      </a:lnTo>
                      <a:lnTo>
                        <a:pt x="0" y="11106"/>
                      </a:lnTo>
                      <a:lnTo>
                        <a:pt x="0" y="11106"/>
                      </a:lnTo>
                      <a:lnTo>
                        <a:pt x="25" y="11301"/>
                      </a:lnTo>
                      <a:lnTo>
                        <a:pt x="73" y="11471"/>
                      </a:lnTo>
                      <a:lnTo>
                        <a:pt x="171" y="11642"/>
                      </a:lnTo>
                      <a:lnTo>
                        <a:pt x="292" y="11788"/>
                      </a:lnTo>
                      <a:lnTo>
                        <a:pt x="414" y="11910"/>
                      </a:lnTo>
                      <a:lnTo>
                        <a:pt x="585" y="12007"/>
                      </a:lnTo>
                      <a:lnTo>
                        <a:pt x="780" y="12056"/>
                      </a:lnTo>
                      <a:lnTo>
                        <a:pt x="974" y="12080"/>
                      </a:lnTo>
                      <a:lnTo>
                        <a:pt x="17000" y="12080"/>
                      </a:lnTo>
                      <a:lnTo>
                        <a:pt x="17000" y="12080"/>
                      </a:lnTo>
                      <a:lnTo>
                        <a:pt x="17195" y="12056"/>
                      </a:lnTo>
                      <a:lnTo>
                        <a:pt x="17390" y="12007"/>
                      </a:lnTo>
                      <a:lnTo>
                        <a:pt x="17560" y="11910"/>
                      </a:lnTo>
                      <a:lnTo>
                        <a:pt x="17682" y="11788"/>
                      </a:lnTo>
                      <a:lnTo>
                        <a:pt x="17804" y="11642"/>
                      </a:lnTo>
                      <a:lnTo>
                        <a:pt x="17901" y="11471"/>
                      </a:lnTo>
                      <a:lnTo>
                        <a:pt x="17950" y="11301"/>
                      </a:lnTo>
                      <a:lnTo>
                        <a:pt x="17974" y="11106"/>
                      </a:lnTo>
                      <a:lnTo>
                        <a:pt x="17974" y="974"/>
                      </a:lnTo>
                      <a:lnTo>
                        <a:pt x="17974" y="974"/>
                      </a:lnTo>
                      <a:lnTo>
                        <a:pt x="17950" y="780"/>
                      </a:lnTo>
                      <a:lnTo>
                        <a:pt x="17901" y="609"/>
                      </a:lnTo>
                      <a:lnTo>
                        <a:pt x="17804" y="439"/>
                      </a:lnTo>
                      <a:lnTo>
                        <a:pt x="17682" y="292"/>
                      </a:lnTo>
                      <a:lnTo>
                        <a:pt x="17560" y="171"/>
                      </a:lnTo>
                      <a:lnTo>
                        <a:pt x="17390" y="73"/>
                      </a:lnTo>
                      <a:lnTo>
                        <a:pt x="17195" y="25"/>
                      </a:lnTo>
                      <a:lnTo>
                        <a:pt x="17000" y="0"/>
                      </a:lnTo>
                      <a:lnTo>
                        <a:pt x="17000" y="0"/>
                      </a:lnTo>
                    </a:path>
                  </a:pathLst>
                </a:custGeom>
                <a:grpFill/>
                <a:ln w="12175" cap="rnd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3615" tIns="103615" rIns="103615" bIns="103615"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ts val="0"/>
                    </a:spcBef>
                    <a:defRPr/>
                  </a:pPr>
                  <a:endParaRPr sz="1360"/>
                </a:p>
              </p:txBody>
            </p:sp>
            <p:sp>
              <p:nvSpPr>
                <p:cNvPr id="126" name="Shape 712">
                  <a:extLst>
                    <a:ext uri="{FF2B5EF4-FFF2-40B4-BE49-F238E27FC236}">
                      <a16:creationId xmlns:a16="http://schemas.microsoft.com/office/drawing/2014/main" id="{11B98618-D5EF-FA47-AA3A-FD6CC98D1945}"/>
                    </a:ext>
                  </a:extLst>
                </p:cNvPr>
                <p:cNvSpPr/>
                <p:nvPr/>
              </p:nvSpPr>
              <p:spPr>
                <a:xfrm>
                  <a:off x="1244800" y="3795150"/>
                  <a:ext cx="44937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7975" h="1" fill="none" extrusionOk="0">
                      <a:moveTo>
                        <a:pt x="17974" y="1"/>
                      </a:moveTo>
                      <a:lnTo>
                        <a:pt x="0" y="1"/>
                      </a:lnTo>
                    </a:path>
                  </a:pathLst>
                </a:custGeom>
                <a:grpFill/>
                <a:ln w="12175" cap="rnd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3615" tIns="103615" rIns="103615" bIns="103615"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ts val="0"/>
                    </a:spcBef>
                    <a:defRPr/>
                  </a:pPr>
                  <a:endParaRPr sz="1360"/>
                </a:p>
              </p:txBody>
            </p:sp>
            <p:sp>
              <p:nvSpPr>
                <p:cNvPr id="127" name="Shape 713">
                  <a:extLst>
                    <a:ext uri="{FF2B5EF4-FFF2-40B4-BE49-F238E27FC236}">
                      <a16:creationId xmlns:a16="http://schemas.microsoft.com/office/drawing/2014/main" id="{6ABB9A6F-9D34-5143-913F-B44AE67A0A6B}"/>
                    </a:ext>
                  </a:extLst>
                </p:cNvPr>
                <p:cNvSpPr/>
                <p:nvPr/>
              </p:nvSpPr>
              <p:spPr>
                <a:xfrm>
                  <a:off x="1244800" y="3853000"/>
                  <a:ext cx="44937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7975" h="1" fill="none" extrusionOk="0">
                      <a:moveTo>
                        <a:pt x="0" y="0"/>
                      </a:moveTo>
                      <a:lnTo>
                        <a:pt x="17974" y="0"/>
                      </a:lnTo>
                    </a:path>
                  </a:pathLst>
                </a:custGeom>
                <a:grpFill/>
                <a:ln w="12175" cap="rnd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3615" tIns="103615" rIns="103615" bIns="103615"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ts val="0"/>
                    </a:spcBef>
                    <a:defRPr/>
                  </a:pPr>
                  <a:endParaRPr sz="1360"/>
                </a:p>
              </p:txBody>
            </p:sp>
            <p:sp>
              <p:nvSpPr>
                <p:cNvPr id="128" name="Shape 714">
                  <a:extLst>
                    <a:ext uri="{FF2B5EF4-FFF2-40B4-BE49-F238E27FC236}">
                      <a16:creationId xmlns:a16="http://schemas.microsoft.com/office/drawing/2014/main" id="{BB8A55B1-3E72-6646-BB0B-9AC311B27B6A}"/>
                    </a:ext>
                  </a:extLst>
                </p:cNvPr>
                <p:cNvSpPr/>
                <p:nvPr/>
              </p:nvSpPr>
              <p:spPr>
                <a:xfrm>
                  <a:off x="1302625" y="3893800"/>
                  <a:ext cx="16137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455" h="1" fill="none" extrusionOk="0">
                      <a:moveTo>
                        <a:pt x="6455" y="0"/>
                      </a:moveTo>
                      <a:lnTo>
                        <a:pt x="1" y="0"/>
                      </a:lnTo>
                    </a:path>
                  </a:pathLst>
                </a:custGeom>
                <a:grpFill/>
                <a:ln w="12175" cap="rnd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3615" tIns="103615" rIns="103615" bIns="103615"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ts val="0"/>
                    </a:spcBef>
                    <a:defRPr/>
                  </a:pPr>
                  <a:endParaRPr sz="1360"/>
                </a:p>
              </p:txBody>
            </p:sp>
            <p:sp>
              <p:nvSpPr>
                <p:cNvPr id="129" name="Shape 715">
                  <a:extLst>
                    <a:ext uri="{FF2B5EF4-FFF2-40B4-BE49-F238E27FC236}">
                      <a16:creationId xmlns:a16="http://schemas.microsoft.com/office/drawing/2014/main" id="{E84B0521-51CB-8546-9202-264D85881706}"/>
                    </a:ext>
                  </a:extLst>
                </p:cNvPr>
                <p:cNvSpPr/>
                <p:nvPr/>
              </p:nvSpPr>
              <p:spPr>
                <a:xfrm>
                  <a:off x="1302625" y="3933975"/>
                  <a:ext cx="110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410" h="1" fill="none" extrusionOk="0">
                      <a:moveTo>
                        <a:pt x="4409" y="1"/>
                      </a:moveTo>
                      <a:lnTo>
                        <a:pt x="1" y="1"/>
                      </a:lnTo>
                    </a:path>
                  </a:pathLst>
                </a:custGeom>
                <a:grpFill/>
                <a:ln w="12175" cap="rnd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3615" tIns="103615" rIns="103615" bIns="103615"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ts val="0"/>
                    </a:spcBef>
                    <a:defRPr/>
                  </a:pPr>
                  <a:endParaRPr sz="1360"/>
                </a:p>
              </p:txBody>
            </p:sp>
            <p:sp>
              <p:nvSpPr>
                <p:cNvPr id="130" name="Shape 716">
                  <a:extLst>
                    <a:ext uri="{FF2B5EF4-FFF2-40B4-BE49-F238E27FC236}">
                      <a16:creationId xmlns:a16="http://schemas.microsoft.com/office/drawing/2014/main" id="{1D5CE4C1-2508-364C-A145-B7C788001241}"/>
                    </a:ext>
                  </a:extLst>
                </p:cNvPr>
                <p:cNvSpPr/>
                <p:nvPr/>
              </p:nvSpPr>
              <p:spPr>
                <a:xfrm>
                  <a:off x="1572975" y="3899875"/>
                  <a:ext cx="62125" cy="402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85" h="1609" fill="none" extrusionOk="0">
                      <a:moveTo>
                        <a:pt x="1998" y="1"/>
                      </a:move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25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98" y="220"/>
                      </a:lnTo>
                      <a:lnTo>
                        <a:pt x="49" y="293"/>
                      </a:lnTo>
                      <a:lnTo>
                        <a:pt x="25" y="390"/>
                      </a:lnTo>
                      <a:lnTo>
                        <a:pt x="0" y="488"/>
                      </a:lnTo>
                      <a:lnTo>
                        <a:pt x="0" y="1121"/>
                      </a:lnTo>
                      <a:lnTo>
                        <a:pt x="0" y="1121"/>
                      </a:lnTo>
                      <a:lnTo>
                        <a:pt x="25" y="1218"/>
                      </a:lnTo>
                      <a:lnTo>
                        <a:pt x="49" y="1316"/>
                      </a:lnTo>
                      <a:lnTo>
                        <a:pt x="98" y="1389"/>
                      </a:lnTo>
                      <a:lnTo>
                        <a:pt x="147" y="1462"/>
                      </a:lnTo>
                      <a:lnTo>
                        <a:pt x="220" y="1511"/>
                      </a:lnTo>
                      <a:lnTo>
                        <a:pt x="293" y="1559"/>
                      </a:lnTo>
                      <a:lnTo>
                        <a:pt x="390" y="1584"/>
                      </a:lnTo>
                      <a:lnTo>
                        <a:pt x="488" y="1608"/>
                      </a:lnTo>
                      <a:lnTo>
                        <a:pt x="1998" y="1608"/>
                      </a:lnTo>
                      <a:lnTo>
                        <a:pt x="1998" y="1608"/>
                      </a:lnTo>
                      <a:lnTo>
                        <a:pt x="2095" y="1584"/>
                      </a:lnTo>
                      <a:lnTo>
                        <a:pt x="2192" y="1559"/>
                      </a:lnTo>
                      <a:lnTo>
                        <a:pt x="2265" y="1511"/>
                      </a:lnTo>
                      <a:lnTo>
                        <a:pt x="2339" y="1462"/>
                      </a:lnTo>
                      <a:lnTo>
                        <a:pt x="2387" y="1389"/>
                      </a:lnTo>
                      <a:lnTo>
                        <a:pt x="2436" y="1316"/>
                      </a:lnTo>
                      <a:lnTo>
                        <a:pt x="2485" y="1218"/>
                      </a:lnTo>
                      <a:lnTo>
                        <a:pt x="2485" y="1121"/>
                      </a:lnTo>
                      <a:lnTo>
                        <a:pt x="2485" y="488"/>
                      </a:lnTo>
                      <a:lnTo>
                        <a:pt x="2485" y="488"/>
                      </a:lnTo>
                      <a:lnTo>
                        <a:pt x="2485" y="390"/>
                      </a:lnTo>
                      <a:lnTo>
                        <a:pt x="2436" y="293"/>
                      </a:lnTo>
                      <a:lnTo>
                        <a:pt x="2387" y="220"/>
                      </a:lnTo>
                      <a:lnTo>
                        <a:pt x="2339" y="147"/>
                      </a:lnTo>
                      <a:lnTo>
                        <a:pt x="2265" y="74"/>
                      </a:lnTo>
                      <a:lnTo>
                        <a:pt x="2192" y="25"/>
                      </a:lnTo>
                      <a:lnTo>
                        <a:pt x="2095" y="1"/>
                      </a:lnTo>
                      <a:lnTo>
                        <a:pt x="1998" y="1"/>
                      </a:lnTo>
                      <a:lnTo>
                        <a:pt x="1998" y="1"/>
                      </a:lnTo>
                      <a:close/>
                    </a:path>
                  </a:pathLst>
                </a:custGeom>
                <a:grpFill/>
                <a:ln w="12175" cap="rnd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3615" tIns="103615" rIns="103615" bIns="103615"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ts val="0"/>
                    </a:spcBef>
                    <a:defRPr/>
                  </a:pPr>
                  <a:endParaRPr sz="1360"/>
                </a:p>
              </p:txBody>
            </p:sp>
          </p:grp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636A1D0-7E2D-7F48-958F-93A274D8EE22}"/>
                  </a:ext>
                </a:extLst>
              </p:cNvPr>
              <p:cNvSpPr txBox="1"/>
              <p:nvPr/>
            </p:nvSpPr>
            <p:spPr>
              <a:xfrm>
                <a:off x="1460117" y="3139107"/>
                <a:ext cx="690552" cy="23531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133" dirty="0">
                    <a:solidFill>
                      <a:schemeClr val="accent1"/>
                    </a:solidFill>
                  </a:rPr>
                  <a:t>Controller</a:t>
                </a:r>
                <a:endParaRPr lang="en-US" sz="136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5017" name="Group 90">
              <a:extLst>
                <a:ext uri="{FF2B5EF4-FFF2-40B4-BE49-F238E27FC236}">
                  <a16:creationId xmlns:a16="http://schemas.microsoft.com/office/drawing/2014/main" id="{73962E7B-6BF5-7344-BABE-D6F074844C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6695" y="3147867"/>
              <a:ext cx="462797" cy="656781"/>
              <a:chOff x="2616881" y="3143972"/>
              <a:chExt cx="462797" cy="656781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35B1C274-67F3-AE4C-B31D-871944300F6C}"/>
                  </a:ext>
                </a:extLst>
              </p:cNvPr>
              <p:cNvGrpSpPr/>
              <p:nvPr/>
            </p:nvGrpSpPr>
            <p:grpSpPr>
              <a:xfrm>
                <a:off x="2644898" y="3143972"/>
                <a:ext cx="390365" cy="656781"/>
                <a:chOff x="5931873" y="2162299"/>
                <a:chExt cx="548640" cy="1108508"/>
              </a:xfrm>
              <a:solidFill>
                <a:schemeClr val="accent2">
                  <a:lumMod val="20000"/>
                  <a:lumOff val="80000"/>
                </a:schemeClr>
              </a:solidFill>
            </p:grpSpPr>
            <p:sp>
              <p:nvSpPr>
                <p:cNvPr id="117" name="Rounded Rectangle 116">
                  <a:extLst>
                    <a:ext uri="{FF2B5EF4-FFF2-40B4-BE49-F238E27FC236}">
                      <a16:creationId xmlns:a16="http://schemas.microsoft.com/office/drawing/2014/main" id="{E9D23672-30AA-D745-8CB8-D68B0CAE46D8}"/>
                    </a:ext>
                  </a:extLst>
                </p:cNvPr>
                <p:cNvSpPr/>
                <p:nvPr/>
              </p:nvSpPr>
              <p:spPr>
                <a:xfrm>
                  <a:off x="5931873" y="2162299"/>
                  <a:ext cx="548640" cy="1108508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US" sz="1360" dirty="0"/>
                </a:p>
              </p:txBody>
            </p:sp>
            <p:grpSp>
              <p:nvGrpSpPr>
                <p:cNvPr id="118" name="Shape 910">
                  <a:extLst>
                    <a:ext uri="{FF2B5EF4-FFF2-40B4-BE49-F238E27FC236}">
                      <a16:creationId xmlns:a16="http://schemas.microsoft.com/office/drawing/2014/main" id="{736BE93D-33DD-3540-BDFC-DEBEFD461ADD}"/>
                    </a:ext>
                  </a:extLst>
                </p:cNvPr>
                <p:cNvGrpSpPr/>
                <p:nvPr/>
              </p:nvGrpSpPr>
              <p:grpSpPr>
                <a:xfrm>
                  <a:off x="6042450" y="2348663"/>
                  <a:ext cx="327486" cy="199279"/>
                  <a:chOff x="3269900" y="3064500"/>
                  <a:chExt cx="432325" cy="263075"/>
                </a:xfrm>
                <a:grpFill/>
              </p:grpSpPr>
              <p:sp>
                <p:nvSpPr>
                  <p:cNvPr id="120" name="Shape 911">
                    <a:extLst>
                      <a:ext uri="{FF2B5EF4-FFF2-40B4-BE49-F238E27FC236}">
                        <a16:creationId xmlns:a16="http://schemas.microsoft.com/office/drawing/2014/main" id="{E81855DE-3B9F-3F45-AEFA-94292DA64AEB}"/>
                      </a:ext>
                    </a:extLst>
                  </p:cNvPr>
                  <p:cNvSpPr/>
                  <p:nvPr/>
                </p:nvSpPr>
                <p:spPr>
                  <a:xfrm>
                    <a:off x="3269900" y="3064500"/>
                    <a:ext cx="432325" cy="2630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293" h="10523" fill="none" extrusionOk="0">
                        <a:moveTo>
                          <a:pt x="14711" y="7916"/>
                        </a:moveTo>
                        <a:lnTo>
                          <a:pt x="14711" y="7916"/>
                        </a:lnTo>
                        <a:lnTo>
                          <a:pt x="14151" y="8379"/>
                        </a:lnTo>
                        <a:lnTo>
                          <a:pt x="13493" y="8842"/>
                        </a:lnTo>
                        <a:lnTo>
                          <a:pt x="12811" y="9280"/>
                        </a:lnTo>
                        <a:lnTo>
                          <a:pt x="12446" y="9475"/>
                        </a:lnTo>
                        <a:lnTo>
                          <a:pt x="12056" y="9670"/>
                        </a:lnTo>
                        <a:lnTo>
                          <a:pt x="11667" y="9840"/>
                        </a:lnTo>
                        <a:lnTo>
                          <a:pt x="11253" y="10011"/>
                        </a:lnTo>
                        <a:lnTo>
                          <a:pt x="10839" y="10157"/>
                        </a:lnTo>
                        <a:lnTo>
                          <a:pt x="10425" y="10278"/>
                        </a:lnTo>
                        <a:lnTo>
                          <a:pt x="9986" y="10376"/>
                        </a:lnTo>
                        <a:lnTo>
                          <a:pt x="9548" y="10449"/>
                        </a:lnTo>
                        <a:lnTo>
                          <a:pt x="9109" y="10498"/>
                        </a:lnTo>
                        <a:lnTo>
                          <a:pt x="8647" y="10522"/>
                        </a:lnTo>
                        <a:lnTo>
                          <a:pt x="8647" y="10522"/>
                        </a:lnTo>
                        <a:lnTo>
                          <a:pt x="8233" y="10522"/>
                        </a:lnTo>
                        <a:lnTo>
                          <a:pt x="7843" y="10473"/>
                        </a:lnTo>
                        <a:lnTo>
                          <a:pt x="7453" y="10425"/>
                        </a:lnTo>
                        <a:lnTo>
                          <a:pt x="7064" y="10327"/>
                        </a:lnTo>
                        <a:lnTo>
                          <a:pt x="6674" y="10230"/>
                        </a:lnTo>
                        <a:lnTo>
                          <a:pt x="6284" y="10108"/>
                        </a:lnTo>
                        <a:lnTo>
                          <a:pt x="5919" y="9986"/>
                        </a:lnTo>
                        <a:lnTo>
                          <a:pt x="5554" y="9840"/>
                        </a:lnTo>
                        <a:lnTo>
                          <a:pt x="5213" y="9670"/>
                        </a:lnTo>
                        <a:lnTo>
                          <a:pt x="4847" y="9499"/>
                        </a:lnTo>
                        <a:lnTo>
                          <a:pt x="4190" y="9109"/>
                        </a:lnTo>
                        <a:lnTo>
                          <a:pt x="3557" y="8695"/>
                        </a:lnTo>
                        <a:lnTo>
                          <a:pt x="2972" y="8233"/>
                        </a:lnTo>
                        <a:lnTo>
                          <a:pt x="2412" y="7794"/>
                        </a:lnTo>
                        <a:lnTo>
                          <a:pt x="1900" y="7332"/>
                        </a:lnTo>
                        <a:lnTo>
                          <a:pt x="1438" y="6893"/>
                        </a:lnTo>
                        <a:lnTo>
                          <a:pt x="1048" y="6479"/>
                        </a:lnTo>
                        <a:lnTo>
                          <a:pt x="390" y="5748"/>
                        </a:lnTo>
                        <a:lnTo>
                          <a:pt x="1" y="5261"/>
                        </a:lnTo>
                        <a:lnTo>
                          <a:pt x="1" y="5261"/>
                        </a:lnTo>
                        <a:lnTo>
                          <a:pt x="390" y="4774"/>
                        </a:lnTo>
                        <a:lnTo>
                          <a:pt x="1048" y="4044"/>
                        </a:lnTo>
                        <a:lnTo>
                          <a:pt x="1438" y="3630"/>
                        </a:lnTo>
                        <a:lnTo>
                          <a:pt x="1900" y="3191"/>
                        </a:lnTo>
                        <a:lnTo>
                          <a:pt x="2412" y="2728"/>
                        </a:lnTo>
                        <a:lnTo>
                          <a:pt x="2972" y="2290"/>
                        </a:lnTo>
                        <a:lnTo>
                          <a:pt x="3557" y="1852"/>
                        </a:lnTo>
                        <a:lnTo>
                          <a:pt x="4190" y="1413"/>
                        </a:lnTo>
                        <a:lnTo>
                          <a:pt x="4847" y="1024"/>
                        </a:lnTo>
                        <a:lnTo>
                          <a:pt x="5213" y="853"/>
                        </a:lnTo>
                        <a:lnTo>
                          <a:pt x="5554" y="683"/>
                        </a:lnTo>
                        <a:lnTo>
                          <a:pt x="5919" y="536"/>
                        </a:lnTo>
                        <a:lnTo>
                          <a:pt x="6284" y="415"/>
                        </a:lnTo>
                        <a:lnTo>
                          <a:pt x="6674" y="293"/>
                        </a:lnTo>
                        <a:lnTo>
                          <a:pt x="7064" y="196"/>
                        </a:lnTo>
                        <a:lnTo>
                          <a:pt x="7453" y="98"/>
                        </a:lnTo>
                        <a:lnTo>
                          <a:pt x="7843" y="49"/>
                        </a:lnTo>
                        <a:lnTo>
                          <a:pt x="8233" y="1"/>
                        </a:lnTo>
                        <a:lnTo>
                          <a:pt x="8647" y="1"/>
                        </a:lnTo>
                        <a:lnTo>
                          <a:pt x="8647" y="1"/>
                        </a:lnTo>
                        <a:lnTo>
                          <a:pt x="9109" y="25"/>
                        </a:lnTo>
                        <a:lnTo>
                          <a:pt x="9548" y="74"/>
                        </a:lnTo>
                        <a:lnTo>
                          <a:pt x="9986" y="147"/>
                        </a:lnTo>
                        <a:lnTo>
                          <a:pt x="10425" y="244"/>
                        </a:lnTo>
                        <a:lnTo>
                          <a:pt x="10839" y="366"/>
                        </a:lnTo>
                        <a:lnTo>
                          <a:pt x="11253" y="512"/>
                        </a:lnTo>
                        <a:lnTo>
                          <a:pt x="11667" y="683"/>
                        </a:lnTo>
                        <a:lnTo>
                          <a:pt x="12056" y="853"/>
                        </a:lnTo>
                        <a:lnTo>
                          <a:pt x="12446" y="1048"/>
                        </a:lnTo>
                        <a:lnTo>
                          <a:pt x="12811" y="1243"/>
                        </a:lnTo>
                        <a:lnTo>
                          <a:pt x="13493" y="1681"/>
                        </a:lnTo>
                        <a:lnTo>
                          <a:pt x="14151" y="2144"/>
                        </a:lnTo>
                        <a:lnTo>
                          <a:pt x="14711" y="2607"/>
                        </a:lnTo>
                        <a:lnTo>
                          <a:pt x="14711" y="2607"/>
                        </a:lnTo>
                        <a:lnTo>
                          <a:pt x="15198" y="3021"/>
                        </a:lnTo>
                        <a:lnTo>
                          <a:pt x="15637" y="3435"/>
                        </a:lnTo>
                        <a:lnTo>
                          <a:pt x="16026" y="3824"/>
                        </a:lnTo>
                        <a:lnTo>
                          <a:pt x="16367" y="4190"/>
                        </a:lnTo>
                        <a:lnTo>
                          <a:pt x="16927" y="4823"/>
                        </a:lnTo>
                        <a:lnTo>
                          <a:pt x="17293" y="5261"/>
                        </a:lnTo>
                        <a:lnTo>
                          <a:pt x="17293" y="5261"/>
                        </a:lnTo>
                        <a:lnTo>
                          <a:pt x="16927" y="5700"/>
                        </a:lnTo>
                        <a:lnTo>
                          <a:pt x="16367" y="6333"/>
                        </a:lnTo>
                        <a:lnTo>
                          <a:pt x="16026" y="6698"/>
                        </a:lnTo>
                        <a:lnTo>
                          <a:pt x="15637" y="7088"/>
                        </a:lnTo>
                        <a:lnTo>
                          <a:pt x="15198" y="7502"/>
                        </a:lnTo>
                        <a:lnTo>
                          <a:pt x="14711" y="7916"/>
                        </a:lnTo>
                        <a:lnTo>
                          <a:pt x="14711" y="7916"/>
                        </a:lnTo>
                        <a:close/>
                      </a:path>
                    </a:pathLst>
                  </a:custGeom>
                  <a:grpFill/>
                  <a:ln w="12175" cap="rnd" cmpd="sng">
                    <a:solidFill>
                      <a:schemeClr val="accent5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103615" tIns="103615" rIns="103615" bIns="103615"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spcBef>
                        <a:spcPts val="0"/>
                      </a:spcBef>
                      <a:defRPr/>
                    </a:pPr>
                    <a:endParaRPr sz="1360"/>
                  </a:p>
                </p:txBody>
              </p:sp>
              <p:sp>
                <p:nvSpPr>
                  <p:cNvPr id="121" name="Shape 912">
                    <a:extLst>
                      <a:ext uri="{FF2B5EF4-FFF2-40B4-BE49-F238E27FC236}">
                        <a16:creationId xmlns:a16="http://schemas.microsoft.com/office/drawing/2014/main" id="{0876AB2E-A728-8A41-A24A-29B0A7542CAE}"/>
                      </a:ext>
                    </a:extLst>
                  </p:cNvPr>
                  <p:cNvSpPr/>
                  <p:nvPr/>
                </p:nvSpPr>
                <p:spPr>
                  <a:xfrm>
                    <a:off x="3445875" y="3155825"/>
                    <a:ext cx="80400" cy="804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216" h="3216" fill="none" extrusionOk="0">
                        <a:moveTo>
                          <a:pt x="0" y="1608"/>
                        </a:moveTo>
                        <a:lnTo>
                          <a:pt x="0" y="1608"/>
                        </a:lnTo>
                        <a:lnTo>
                          <a:pt x="25" y="1438"/>
                        </a:lnTo>
                        <a:lnTo>
                          <a:pt x="49" y="1292"/>
                        </a:lnTo>
                        <a:lnTo>
                          <a:pt x="73" y="1121"/>
                        </a:lnTo>
                        <a:lnTo>
                          <a:pt x="146" y="975"/>
                        </a:lnTo>
                        <a:lnTo>
                          <a:pt x="195" y="853"/>
                        </a:lnTo>
                        <a:lnTo>
                          <a:pt x="293" y="707"/>
                        </a:lnTo>
                        <a:lnTo>
                          <a:pt x="366" y="585"/>
                        </a:lnTo>
                        <a:lnTo>
                          <a:pt x="487" y="488"/>
                        </a:lnTo>
                        <a:lnTo>
                          <a:pt x="585" y="366"/>
                        </a:lnTo>
                        <a:lnTo>
                          <a:pt x="707" y="293"/>
                        </a:lnTo>
                        <a:lnTo>
                          <a:pt x="853" y="196"/>
                        </a:lnTo>
                        <a:lnTo>
                          <a:pt x="974" y="147"/>
                        </a:lnTo>
                        <a:lnTo>
                          <a:pt x="1121" y="74"/>
                        </a:lnTo>
                        <a:lnTo>
                          <a:pt x="1291" y="50"/>
                        </a:lnTo>
                        <a:lnTo>
                          <a:pt x="1437" y="25"/>
                        </a:lnTo>
                        <a:lnTo>
                          <a:pt x="1608" y="1"/>
                        </a:lnTo>
                        <a:lnTo>
                          <a:pt x="1608" y="1"/>
                        </a:lnTo>
                        <a:lnTo>
                          <a:pt x="1778" y="25"/>
                        </a:lnTo>
                        <a:lnTo>
                          <a:pt x="1924" y="50"/>
                        </a:lnTo>
                        <a:lnTo>
                          <a:pt x="2095" y="74"/>
                        </a:lnTo>
                        <a:lnTo>
                          <a:pt x="2241" y="147"/>
                        </a:lnTo>
                        <a:lnTo>
                          <a:pt x="2363" y="196"/>
                        </a:lnTo>
                        <a:lnTo>
                          <a:pt x="2509" y="293"/>
                        </a:lnTo>
                        <a:lnTo>
                          <a:pt x="2631" y="366"/>
                        </a:lnTo>
                        <a:lnTo>
                          <a:pt x="2728" y="488"/>
                        </a:lnTo>
                        <a:lnTo>
                          <a:pt x="2850" y="585"/>
                        </a:lnTo>
                        <a:lnTo>
                          <a:pt x="2923" y="707"/>
                        </a:lnTo>
                        <a:lnTo>
                          <a:pt x="3020" y="853"/>
                        </a:lnTo>
                        <a:lnTo>
                          <a:pt x="3069" y="975"/>
                        </a:lnTo>
                        <a:lnTo>
                          <a:pt x="3142" y="1121"/>
                        </a:lnTo>
                        <a:lnTo>
                          <a:pt x="3166" y="1292"/>
                        </a:lnTo>
                        <a:lnTo>
                          <a:pt x="3191" y="1438"/>
                        </a:lnTo>
                        <a:lnTo>
                          <a:pt x="3215" y="1608"/>
                        </a:lnTo>
                        <a:lnTo>
                          <a:pt x="3215" y="1608"/>
                        </a:lnTo>
                        <a:lnTo>
                          <a:pt x="3191" y="1779"/>
                        </a:lnTo>
                        <a:lnTo>
                          <a:pt x="3166" y="1925"/>
                        </a:lnTo>
                        <a:lnTo>
                          <a:pt x="3142" y="2095"/>
                        </a:lnTo>
                        <a:lnTo>
                          <a:pt x="3069" y="2242"/>
                        </a:lnTo>
                        <a:lnTo>
                          <a:pt x="3020" y="2363"/>
                        </a:lnTo>
                        <a:lnTo>
                          <a:pt x="2923" y="2509"/>
                        </a:lnTo>
                        <a:lnTo>
                          <a:pt x="2850" y="2631"/>
                        </a:lnTo>
                        <a:lnTo>
                          <a:pt x="2728" y="2729"/>
                        </a:lnTo>
                        <a:lnTo>
                          <a:pt x="2631" y="2850"/>
                        </a:lnTo>
                        <a:lnTo>
                          <a:pt x="2509" y="2924"/>
                        </a:lnTo>
                        <a:lnTo>
                          <a:pt x="2363" y="3021"/>
                        </a:lnTo>
                        <a:lnTo>
                          <a:pt x="2241" y="3070"/>
                        </a:lnTo>
                        <a:lnTo>
                          <a:pt x="2095" y="3143"/>
                        </a:lnTo>
                        <a:lnTo>
                          <a:pt x="1924" y="3167"/>
                        </a:lnTo>
                        <a:lnTo>
                          <a:pt x="1778" y="3191"/>
                        </a:lnTo>
                        <a:lnTo>
                          <a:pt x="1608" y="3216"/>
                        </a:lnTo>
                        <a:lnTo>
                          <a:pt x="1608" y="3216"/>
                        </a:lnTo>
                        <a:lnTo>
                          <a:pt x="1437" y="3191"/>
                        </a:lnTo>
                        <a:lnTo>
                          <a:pt x="1291" y="3167"/>
                        </a:lnTo>
                        <a:lnTo>
                          <a:pt x="1121" y="3143"/>
                        </a:lnTo>
                        <a:lnTo>
                          <a:pt x="974" y="3070"/>
                        </a:lnTo>
                        <a:lnTo>
                          <a:pt x="853" y="3021"/>
                        </a:lnTo>
                        <a:lnTo>
                          <a:pt x="707" y="2924"/>
                        </a:lnTo>
                        <a:lnTo>
                          <a:pt x="585" y="2850"/>
                        </a:lnTo>
                        <a:lnTo>
                          <a:pt x="487" y="2729"/>
                        </a:lnTo>
                        <a:lnTo>
                          <a:pt x="366" y="2631"/>
                        </a:lnTo>
                        <a:lnTo>
                          <a:pt x="293" y="2509"/>
                        </a:lnTo>
                        <a:lnTo>
                          <a:pt x="195" y="2363"/>
                        </a:lnTo>
                        <a:lnTo>
                          <a:pt x="146" y="2242"/>
                        </a:lnTo>
                        <a:lnTo>
                          <a:pt x="73" y="2095"/>
                        </a:lnTo>
                        <a:lnTo>
                          <a:pt x="49" y="1925"/>
                        </a:lnTo>
                        <a:lnTo>
                          <a:pt x="25" y="1779"/>
                        </a:lnTo>
                        <a:lnTo>
                          <a:pt x="0" y="1608"/>
                        </a:lnTo>
                        <a:lnTo>
                          <a:pt x="0" y="1608"/>
                        </a:lnTo>
                        <a:close/>
                      </a:path>
                    </a:pathLst>
                  </a:custGeom>
                  <a:grpFill/>
                  <a:ln w="12175" cap="rnd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103615" tIns="103615" rIns="103615" bIns="103615"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spcBef>
                        <a:spcPts val="0"/>
                      </a:spcBef>
                      <a:defRPr/>
                    </a:pPr>
                    <a:endParaRPr sz="1360"/>
                  </a:p>
                </p:txBody>
              </p:sp>
              <p:sp>
                <p:nvSpPr>
                  <p:cNvPr id="122" name="Shape 913">
                    <a:extLst>
                      <a:ext uri="{FF2B5EF4-FFF2-40B4-BE49-F238E27FC236}">
                        <a16:creationId xmlns:a16="http://schemas.microsoft.com/office/drawing/2014/main" id="{21302A46-385B-724E-90DA-5C23240E5414}"/>
                      </a:ext>
                    </a:extLst>
                  </p:cNvPr>
                  <p:cNvSpPr/>
                  <p:nvPr/>
                </p:nvSpPr>
                <p:spPr>
                  <a:xfrm>
                    <a:off x="3381925" y="3091900"/>
                    <a:ext cx="208275" cy="2082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331" h="8331" fill="none" extrusionOk="0">
                        <a:moveTo>
                          <a:pt x="1" y="4165"/>
                        </a:moveTo>
                        <a:lnTo>
                          <a:pt x="1" y="4165"/>
                        </a:lnTo>
                        <a:lnTo>
                          <a:pt x="25" y="3751"/>
                        </a:lnTo>
                        <a:lnTo>
                          <a:pt x="74" y="3337"/>
                        </a:lnTo>
                        <a:lnTo>
                          <a:pt x="196" y="2923"/>
                        </a:lnTo>
                        <a:lnTo>
                          <a:pt x="318" y="2534"/>
                        </a:lnTo>
                        <a:lnTo>
                          <a:pt x="512" y="2168"/>
                        </a:lnTo>
                        <a:lnTo>
                          <a:pt x="707" y="1827"/>
                        </a:lnTo>
                        <a:lnTo>
                          <a:pt x="951" y="1511"/>
                        </a:lnTo>
                        <a:lnTo>
                          <a:pt x="1219" y="1218"/>
                        </a:lnTo>
                        <a:lnTo>
                          <a:pt x="1511" y="951"/>
                        </a:lnTo>
                        <a:lnTo>
                          <a:pt x="1828" y="707"/>
                        </a:lnTo>
                        <a:lnTo>
                          <a:pt x="2169" y="512"/>
                        </a:lnTo>
                        <a:lnTo>
                          <a:pt x="2534" y="317"/>
                        </a:lnTo>
                        <a:lnTo>
                          <a:pt x="2924" y="195"/>
                        </a:lnTo>
                        <a:lnTo>
                          <a:pt x="3313" y="74"/>
                        </a:lnTo>
                        <a:lnTo>
                          <a:pt x="3727" y="25"/>
                        </a:lnTo>
                        <a:lnTo>
                          <a:pt x="4166" y="1"/>
                        </a:lnTo>
                        <a:lnTo>
                          <a:pt x="4166" y="1"/>
                        </a:lnTo>
                        <a:lnTo>
                          <a:pt x="4580" y="25"/>
                        </a:lnTo>
                        <a:lnTo>
                          <a:pt x="4994" y="74"/>
                        </a:lnTo>
                        <a:lnTo>
                          <a:pt x="5408" y="195"/>
                        </a:lnTo>
                        <a:lnTo>
                          <a:pt x="5797" y="317"/>
                        </a:lnTo>
                        <a:lnTo>
                          <a:pt x="6163" y="512"/>
                        </a:lnTo>
                        <a:lnTo>
                          <a:pt x="6504" y="707"/>
                        </a:lnTo>
                        <a:lnTo>
                          <a:pt x="6820" y="951"/>
                        </a:lnTo>
                        <a:lnTo>
                          <a:pt x="7113" y="1218"/>
                        </a:lnTo>
                        <a:lnTo>
                          <a:pt x="7381" y="1511"/>
                        </a:lnTo>
                        <a:lnTo>
                          <a:pt x="7624" y="1827"/>
                        </a:lnTo>
                        <a:lnTo>
                          <a:pt x="7819" y="2168"/>
                        </a:lnTo>
                        <a:lnTo>
                          <a:pt x="8014" y="2534"/>
                        </a:lnTo>
                        <a:lnTo>
                          <a:pt x="8136" y="2923"/>
                        </a:lnTo>
                        <a:lnTo>
                          <a:pt x="8257" y="3337"/>
                        </a:lnTo>
                        <a:lnTo>
                          <a:pt x="8306" y="3751"/>
                        </a:lnTo>
                        <a:lnTo>
                          <a:pt x="8330" y="4165"/>
                        </a:lnTo>
                        <a:lnTo>
                          <a:pt x="8330" y="4165"/>
                        </a:lnTo>
                        <a:lnTo>
                          <a:pt x="8306" y="4579"/>
                        </a:lnTo>
                        <a:lnTo>
                          <a:pt x="8257" y="4993"/>
                        </a:lnTo>
                        <a:lnTo>
                          <a:pt x="8136" y="5407"/>
                        </a:lnTo>
                        <a:lnTo>
                          <a:pt x="8014" y="5797"/>
                        </a:lnTo>
                        <a:lnTo>
                          <a:pt x="7819" y="6162"/>
                        </a:lnTo>
                        <a:lnTo>
                          <a:pt x="7624" y="6503"/>
                        </a:lnTo>
                        <a:lnTo>
                          <a:pt x="7381" y="6820"/>
                        </a:lnTo>
                        <a:lnTo>
                          <a:pt x="7113" y="7112"/>
                        </a:lnTo>
                        <a:lnTo>
                          <a:pt x="6820" y="7380"/>
                        </a:lnTo>
                        <a:lnTo>
                          <a:pt x="6504" y="7624"/>
                        </a:lnTo>
                        <a:lnTo>
                          <a:pt x="6163" y="7819"/>
                        </a:lnTo>
                        <a:lnTo>
                          <a:pt x="5797" y="8013"/>
                        </a:lnTo>
                        <a:lnTo>
                          <a:pt x="5408" y="8135"/>
                        </a:lnTo>
                        <a:lnTo>
                          <a:pt x="4994" y="8257"/>
                        </a:lnTo>
                        <a:lnTo>
                          <a:pt x="4580" y="8306"/>
                        </a:lnTo>
                        <a:lnTo>
                          <a:pt x="4166" y="8330"/>
                        </a:lnTo>
                        <a:lnTo>
                          <a:pt x="4166" y="8330"/>
                        </a:lnTo>
                        <a:lnTo>
                          <a:pt x="3727" y="8306"/>
                        </a:lnTo>
                        <a:lnTo>
                          <a:pt x="3313" y="8257"/>
                        </a:lnTo>
                        <a:lnTo>
                          <a:pt x="2924" y="8135"/>
                        </a:lnTo>
                        <a:lnTo>
                          <a:pt x="2534" y="8013"/>
                        </a:lnTo>
                        <a:lnTo>
                          <a:pt x="2169" y="7819"/>
                        </a:lnTo>
                        <a:lnTo>
                          <a:pt x="1828" y="7624"/>
                        </a:lnTo>
                        <a:lnTo>
                          <a:pt x="1511" y="7380"/>
                        </a:lnTo>
                        <a:lnTo>
                          <a:pt x="1219" y="7112"/>
                        </a:lnTo>
                        <a:lnTo>
                          <a:pt x="951" y="6820"/>
                        </a:lnTo>
                        <a:lnTo>
                          <a:pt x="707" y="6503"/>
                        </a:lnTo>
                        <a:lnTo>
                          <a:pt x="512" y="6162"/>
                        </a:lnTo>
                        <a:lnTo>
                          <a:pt x="318" y="5797"/>
                        </a:lnTo>
                        <a:lnTo>
                          <a:pt x="196" y="5407"/>
                        </a:lnTo>
                        <a:lnTo>
                          <a:pt x="74" y="4993"/>
                        </a:lnTo>
                        <a:lnTo>
                          <a:pt x="25" y="4579"/>
                        </a:lnTo>
                        <a:lnTo>
                          <a:pt x="1" y="4165"/>
                        </a:lnTo>
                        <a:lnTo>
                          <a:pt x="1" y="4165"/>
                        </a:lnTo>
                        <a:close/>
                      </a:path>
                    </a:pathLst>
                  </a:custGeom>
                  <a:grpFill/>
                  <a:ln w="12175" cap="rnd" cmpd="sng">
                    <a:solidFill>
                      <a:schemeClr val="accent5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103615" tIns="103615" rIns="103615" bIns="103615"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spcBef>
                        <a:spcPts val="0"/>
                      </a:spcBef>
                      <a:defRPr/>
                    </a:pPr>
                    <a:endParaRPr sz="1360"/>
                  </a:p>
                </p:txBody>
              </p:sp>
            </p:grp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B73C3F37-D425-3544-91EC-E45BE6DF6FD5}"/>
                    </a:ext>
                  </a:extLst>
                </p:cNvPr>
                <p:cNvSpPr/>
                <p:nvPr/>
              </p:nvSpPr>
              <p:spPr>
                <a:xfrm>
                  <a:off x="6042450" y="2678647"/>
                  <a:ext cx="327266" cy="55659"/>
                </a:xfrm>
                <a:prstGeom prst="rect">
                  <a:avLst/>
                </a:prstGeom>
                <a:grpFill/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US" sz="1360"/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FC2DCD5-85C7-4348-A28C-E8153445C1FE}"/>
                  </a:ext>
                </a:extLst>
              </p:cNvPr>
              <p:cNvSpPr txBox="1"/>
              <p:nvPr/>
            </p:nvSpPr>
            <p:spPr>
              <a:xfrm>
                <a:off x="2617106" y="3541106"/>
                <a:ext cx="462235" cy="23531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133" dirty="0">
                    <a:solidFill>
                      <a:schemeClr val="accent2">
                        <a:lumMod val="75000"/>
                      </a:schemeClr>
                    </a:solidFill>
                  </a:rPr>
                  <a:t>MMU</a:t>
                </a:r>
                <a:endParaRPr lang="en-US" sz="136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85018" name="Group 91">
              <a:extLst>
                <a:ext uri="{FF2B5EF4-FFF2-40B4-BE49-F238E27FC236}">
                  <a16:creationId xmlns:a16="http://schemas.microsoft.com/office/drawing/2014/main" id="{7989272F-6005-1A48-B823-56A547B410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5581" y="2586327"/>
              <a:ext cx="1071978" cy="374118"/>
              <a:chOff x="1935767" y="2582432"/>
              <a:chExt cx="1071978" cy="374118"/>
            </a:xfrm>
          </p:grpSpPr>
          <p:grpSp>
            <p:nvGrpSpPr>
              <p:cNvPr id="85030" name="Group 103">
                <a:extLst>
                  <a:ext uri="{FF2B5EF4-FFF2-40B4-BE49-F238E27FC236}">
                    <a16:creationId xmlns:a16="http://schemas.microsoft.com/office/drawing/2014/main" id="{1FEA9448-1A85-B94B-8212-5C0A866BD3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35767" y="2747877"/>
                <a:ext cx="1071978" cy="208673"/>
                <a:chOff x="460660" y="3386130"/>
                <a:chExt cx="2560319" cy="611759"/>
              </a:xfrm>
            </p:grpSpPr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8E8EB580-E37B-C74D-8299-B5CA4A217F01}"/>
                    </a:ext>
                  </a:extLst>
                </p:cNvPr>
                <p:cNvSpPr/>
                <p:nvPr/>
              </p:nvSpPr>
              <p:spPr>
                <a:xfrm>
                  <a:off x="462074" y="3387408"/>
                  <a:ext cx="2559286" cy="611850"/>
                </a:xfrm>
                <a:prstGeom prst="round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US" sz="1360"/>
                </a:p>
              </p:txBody>
            </p:sp>
            <p:sp>
              <p:nvSpPr>
                <p:cNvPr id="107" name="Rounded Rectangle 106">
                  <a:extLst>
                    <a:ext uri="{FF2B5EF4-FFF2-40B4-BE49-F238E27FC236}">
                      <a16:creationId xmlns:a16="http://schemas.microsoft.com/office/drawing/2014/main" id="{B244B15E-A114-8E40-8EE7-EC28644DBFDB}"/>
                    </a:ext>
                  </a:extLst>
                </p:cNvPr>
                <p:cNvSpPr/>
                <p:nvPr/>
              </p:nvSpPr>
              <p:spPr>
                <a:xfrm>
                  <a:off x="646076" y="3510599"/>
                  <a:ext cx="43490" cy="377785"/>
                </a:xfrm>
                <a:prstGeom prst="round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US" sz="1360"/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7D219C8B-C631-294E-ABA7-44AE2972E37F}"/>
                    </a:ext>
                  </a:extLst>
                </p:cNvPr>
                <p:cNvSpPr/>
                <p:nvPr/>
              </p:nvSpPr>
              <p:spPr>
                <a:xfrm>
                  <a:off x="2603176" y="3555770"/>
                  <a:ext cx="267638" cy="275125"/>
                </a:xfrm>
                <a:prstGeom prst="ellipse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US" sz="1360"/>
                </a:p>
              </p:txBody>
            </p:sp>
            <p:sp>
              <p:nvSpPr>
                <p:cNvPr id="109" name="Right Arrow 108">
                  <a:extLst>
                    <a:ext uri="{FF2B5EF4-FFF2-40B4-BE49-F238E27FC236}">
                      <a16:creationId xmlns:a16="http://schemas.microsoft.com/office/drawing/2014/main" id="{C8EF2D60-B926-AF47-AAFE-4EC09002B0EE}"/>
                    </a:ext>
                  </a:extLst>
                </p:cNvPr>
                <p:cNvSpPr/>
                <p:nvPr/>
              </p:nvSpPr>
              <p:spPr>
                <a:xfrm>
                  <a:off x="1589499" y="3539345"/>
                  <a:ext cx="307783" cy="143721"/>
                </a:xfrm>
                <a:prstGeom prst="rightArrow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US" sz="1360"/>
                </a:p>
              </p:txBody>
            </p:sp>
            <p:sp>
              <p:nvSpPr>
                <p:cNvPr id="110" name="Right Arrow 109">
                  <a:extLst>
                    <a:ext uri="{FF2B5EF4-FFF2-40B4-BE49-F238E27FC236}">
                      <a16:creationId xmlns:a16="http://schemas.microsoft.com/office/drawing/2014/main" id="{743AB656-A27D-594A-8D40-CA63272157C9}"/>
                    </a:ext>
                  </a:extLst>
                </p:cNvPr>
                <p:cNvSpPr/>
                <p:nvPr/>
              </p:nvSpPr>
              <p:spPr>
                <a:xfrm rot="10800000">
                  <a:off x="1589499" y="3699491"/>
                  <a:ext cx="307783" cy="139616"/>
                </a:xfrm>
                <a:prstGeom prst="rightArrow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US" sz="1360"/>
                </a:p>
              </p:txBody>
            </p:sp>
            <p:sp>
              <p:nvSpPr>
                <p:cNvPr id="111" name="Rounded Rectangle 110">
                  <a:extLst>
                    <a:ext uri="{FF2B5EF4-FFF2-40B4-BE49-F238E27FC236}">
                      <a16:creationId xmlns:a16="http://schemas.microsoft.com/office/drawing/2014/main" id="{C0B3A3AB-7CE6-5F45-96B9-673FB90F39E0}"/>
                    </a:ext>
                  </a:extLst>
                </p:cNvPr>
                <p:cNvSpPr/>
                <p:nvPr/>
              </p:nvSpPr>
              <p:spPr>
                <a:xfrm>
                  <a:off x="2231829" y="3658428"/>
                  <a:ext cx="297746" cy="69809"/>
                </a:xfrm>
                <a:prstGeom prst="round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US" sz="1360"/>
                </a:p>
              </p:txBody>
            </p:sp>
            <p:sp>
              <p:nvSpPr>
                <p:cNvPr id="112" name="Rounded Rectangle 111">
                  <a:extLst>
                    <a:ext uri="{FF2B5EF4-FFF2-40B4-BE49-F238E27FC236}">
                      <a16:creationId xmlns:a16="http://schemas.microsoft.com/office/drawing/2014/main" id="{177D49C3-2B2F-2641-8556-7CDB883CC865}"/>
                    </a:ext>
                  </a:extLst>
                </p:cNvPr>
                <p:cNvSpPr/>
                <p:nvPr/>
              </p:nvSpPr>
              <p:spPr>
                <a:xfrm>
                  <a:off x="779895" y="3510599"/>
                  <a:ext cx="46837" cy="377785"/>
                </a:xfrm>
                <a:prstGeom prst="round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US" sz="1360"/>
                </a:p>
              </p:txBody>
            </p:sp>
            <p:sp>
              <p:nvSpPr>
                <p:cNvPr id="113" name="Rounded Rectangle 112">
                  <a:extLst>
                    <a:ext uri="{FF2B5EF4-FFF2-40B4-BE49-F238E27FC236}">
                      <a16:creationId xmlns:a16="http://schemas.microsoft.com/office/drawing/2014/main" id="{76BD6B59-41ED-7842-992B-C520CB5313FF}"/>
                    </a:ext>
                  </a:extLst>
                </p:cNvPr>
                <p:cNvSpPr/>
                <p:nvPr/>
              </p:nvSpPr>
              <p:spPr>
                <a:xfrm>
                  <a:off x="917058" y="3510599"/>
                  <a:ext cx="46837" cy="377785"/>
                </a:xfrm>
                <a:prstGeom prst="round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US" sz="1360"/>
                </a:p>
              </p:txBody>
            </p:sp>
            <p:sp>
              <p:nvSpPr>
                <p:cNvPr id="114" name="Rounded Rectangle 113">
                  <a:extLst>
                    <a:ext uri="{FF2B5EF4-FFF2-40B4-BE49-F238E27FC236}">
                      <a16:creationId xmlns:a16="http://schemas.microsoft.com/office/drawing/2014/main" id="{2895699C-F6D3-4641-9393-68D6F6D9EC58}"/>
                    </a:ext>
                  </a:extLst>
                </p:cNvPr>
                <p:cNvSpPr/>
                <p:nvPr/>
              </p:nvSpPr>
              <p:spPr>
                <a:xfrm>
                  <a:off x="1054223" y="3510599"/>
                  <a:ext cx="43490" cy="377785"/>
                </a:xfrm>
                <a:prstGeom prst="round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US" sz="1360"/>
                </a:p>
              </p:txBody>
            </p: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182151C-2519-F64C-B82B-1C9607E14C63}"/>
                  </a:ext>
                </a:extLst>
              </p:cNvPr>
              <p:cNvSpPr txBox="1"/>
              <p:nvPr/>
            </p:nvSpPr>
            <p:spPr>
              <a:xfrm>
                <a:off x="2273931" y="2583030"/>
                <a:ext cx="467838" cy="20450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907" dirty="0">
                    <a:solidFill>
                      <a:schemeClr val="accent2"/>
                    </a:solidFill>
                  </a:rPr>
                  <a:t>Switch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EE4E7D9-D2EA-6647-902C-25B5B8892152}"/>
                </a:ext>
              </a:extLst>
            </p:cNvPr>
            <p:cNvSpPr txBox="1"/>
            <p:nvPr/>
          </p:nvSpPr>
          <p:spPr>
            <a:xfrm>
              <a:off x="2298568" y="5584415"/>
              <a:ext cx="585498" cy="2353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133" dirty="0">
                  <a:solidFill>
                    <a:schemeClr val="accent1"/>
                  </a:solidFill>
                </a:rPr>
                <a:t>Outputs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20280F8-852C-9645-B075-614A794A990E}"/>
                </a:ext>
              </a:extLst>
            </p:cNvPr>
            <p:cNvSpPr/>
            <p:nvPr/>
          </p:nvSpPr>
          <p:spPr>
            <a:xfrm>
              <a:off x="2781814" y="5609627"/>
              <a:ext cx="645729" cy="389394"/>
            </a:xfrm>
            <a:prstGeom prst="rect">
              <a:avLst/>
            </a:prstGeom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133" dirty="0"/>
                <a:t>Fiber</a:t>
              </a:r>
            </a:p>
            <a:p>
              <a:pPr algn="ctr">
                <a:defRPr/>
              </a:pPr>
              <a:r>
                <a:rPr lang="en-US" sz="1133" dirty="0"/>
                <a:t>Optics 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26578E-1D3F-0646-A44A-CA64E6E02727}"/>
                </a:ext>
              </a:extLst>
            </p:cNvPr>
            <p:cNvSpPr txBox="1"/>
            <p:nvPr/>
          </p:nvSpPr>
          <p:spPr>
            <a:xfrm>
              <a:off x="1201809" y="5585816"/>
              <a:ext cx="614914" cy="235317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133" dirty="0">
                  <a:solidFill>
                    <a:schemeClr val="accent6">
                      <a:lumMod val="75000"/>
                    </a:schemeClr>
                  </a:solidFill>
                </a:rPr>
                <a:t>Inputs</a:t>
              </a:r>
            </a:p>
          </p:txBody>
        </p:sp>
        <p:cxnSp>
          <p:nvCxnSpPr>
            <p:cNvPr id="96" name="Elbow Connector 95">
              <a:extLst>
                <a:ext uri="{FF2B5EF4-FFF2-40B4-BE49-F238E27FC236}">
                  <a16:creationId xmlns:a16="http://schemas.microsoft.com/office/drawing/2014/main" id="{1423F551-9E13-564D-88BB-3EA645AD67B8}"/>
                </a:ext>
              </a:extLst>
            </p:cNvPr>
            <p:cNvCxnSpPr/>
            <p:nvPr/>
          </p:nvCxnSpPr>
          <p:spPr>
            <a:xfrm rot="16200000" flipH="1">
              <a:off x="1748806" y="4174613"/>
              <a:ext cx="2766374" cy="103653"/>
            </a:xfrm>
            <a:prstGeom prst="bentConnector3">
              <a:avLst>
                <a:gd name="adj1" fmla="val -121"/>
              </a:avLst>
            </a:prstGeom>
            <a:ln w="28575">
              <a:solidFill>
                <a:schemeClr val="bg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023" name="Group 96">
              <a:extLst>
                <a:ext uri="{FF2B5EF4-FFF2-40B4-BE49-F238E27FC236}">
                  <a16:creationId xmlns:a16="http://schemas.microsoft.com/office/drawing/2014/main" id="{6EE00B33-ECC1-D84D-B790-638A498E23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1967" y="3802443"/>
              <a:ext cx="126246" cy="224238"/>
              <a:chOff x="1472153" y="3798548"/>
              <a:chExt cx="126246" cy="224238"/>
            </a:xfrm>
          </p:grpSpPr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E2EA21DD-81EB-E042-A5B6-9212E60A4B63}"/>
                  </a:ext>
                </a:extLst>
              </p:cNvPr>
              <p:cNvCxnSpPr/>
              <p:nvPr/>
            </p:nvCxnSpPr>
            <p:spPr>
              <a:xfrm flipH="1" flipV="1">
                <a:off x="1598788" y="3798835"/>
                <a:ext cx="0" cy="221310"/>
              </a:xfrm>
              <a:prstGeom prst="straightConnector1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604F3286-BABD-2B4A-A746-21930CD3C067}"/>
                  </a:ext>
                </a:extLst>
              </p:cNvPr>
              <p:cNvCxnSpPr/>
              <p:nvPr/>
            </p:nvCxnSpPr>
            <p:spPr>
              <a:xfrm flipH="1" flipV="1">
                <a:off x="1472724" y="3801636"/>
                <a:ext cx="0" cy="221310"/>
              </a:xfrm>
              <a:prstGeom prst="straightConnector1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024" name="Group 97">
              <a:extLst>
                <a:ext uri="{FF2B5EF4-FFF2-40B4-BE49-F238E27FC236}">
                  <a16:creationId xmlns:a16="http://schemas.microsoft.com/office/drawing/2014/main" id="{C098AA14-CA0B-A747-823F-CD05C25BFC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6931" y="4414759"/>
              <a:ext cx="124493" cy="116443"/>
              <a:chOff x="2537117" y="4410864"/>
              <a:chExt cx="124493" cy="116443"/>
            </a:xfrm>
          </p:grpSpPr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1FBAE6C-ED1B-6941-B1C6-08E1744D7065}"/>
                  </a:ext>
                </a:extLst>
              </p:cNvPr>
              <p:cNvCxnSpPr/>
              <p:nvPr/>
            </p:nvCxnSpPr>
            <p:spPr>
              <a:xfrm>
                <a:off x="2537265" y="4410939"/>
                <a:ext cx="1400" cy="113456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8EEAC7BC-B4A7-204C-AF06-3F4C00BEC770}"/>
                  </a:ext>
                </a:extLst>
              </p:cNvPr>
              <p:cNvCxnSpPr/>
              <p:nvPr/>
            </p:nvCxnSpPr>
            <p:spPr>
              <a:xfrm>
                <a:off x="2660528" y="4413740"/>
                <a:ext cx="1400" cy="113456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9" name="Elbow Connector 98">
              <a:extLst>
                <a:ext uri="{FF2B5EF4-FFF2-40B4-BE49-F238E27FC236}">
                  <a16:creationId xmlns:a16="http://schemas.microsoft.com/office/drawing/2014/main" id="{A215EED1-F6DF-F742-8909-29A69647963F}"/>
                </a:ext>
              </a:extLst>
            </p:cNvPr>
            <p:cNvCxnSpPr/>
            <p:nvPr/>
          </p:nvCxnSpPr>
          <p:spPr>
            <a:xfrm rot="16200000" flipH="1">
              <a:off x="1595412" y="2533697"/>
              <a:ext cx="282941" cy="316561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Shape 769">
            <a:extLst>
              <a:ext uri="{FF2B5EF4-FFF2-40B4-BE49-F238E27FC236}">
                <a16:creationId xmlns:a16="http://schemas.microsoft.com/office/drawing/2014/main" id="{9B6A79D6-7430-5E43-A76B-3FA47D641506}"/>
              </a:ext>
            </a:extLst>
          </p:cNvPr>
          <p:cNvSpPr>
            <a:spLocks noChangeAspect="1"/>
          </p:cNvSpPr>
          <p:nvPr/>
        </p:nvSpPr>
        <p:spPr>
          <a:xfrm>
            <a:off x="1174750" y="1946275"/>
            <a:ext cx="347663" cy="304800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solidFill>
            <a:srgbClr val="C00000"/>
          </a:solidFill>
          <a:ln w="19050" cap="rnd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8153" tIns="138153" rIns="138153" bIns="138153" anchor="ctr"/>
          <a:lstStyle/>
          <a:p>
            <a:pPr>
              <a:defRPr/>
            </a:pPr>
            <a:endParaRPr sz="2720"/>
          </a:p>
        </p:txBody>
      </p:sp>
      <p:sp>
        <p:nvSpPr>
          <p:cNvPr id="142" name="Shape 769">
            <a:extLst>
              <a:ext uri="{FF2B5EF4-FFF2-40B4-BE49-F238E27FC236}">
                <a16:creationId xmlns:a16="http://schemas.microsoft.com/office/drawing/2014/main" id="{88BA72CF-9659-194E-B263-2D36B23A23FC}"/>
              </a:ext>
            </a:extLst>
          </p:cNvPr>
          <p:cNvSpPr>
            <a:spLocks noChangeAspect="1"/>
          </p:cNvSpPr>
          <p:nvPr/>
        </p:nvSpPr>
        <p:spPr>
          <a:xfrm>
            <a:off x="815975" y="2519363"/>
            <a:ext cx="349250" cy="303212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solidFill>
            <a:srgbClr val="C00000"/>
          </a:solidFill>
          <a:ln w="19050" cap="rnd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8153" tIns="138153" rIns="138153" bIns="138153" anchor="ctr"/>
          <a:lstStyle/>
          <a:p>
            <a:pPr>
              <a:defRPr/>
            </a:pPr>
            <a:endParaRPr sz="2720"/>
          </a:p>
        </p:txBody>
      </p:sp>
      <p:sp>
        <p:nvSpPr>
          <p:cNvPr id="143" name="Shape 769">
            <a:extLst>
              <a:ext uri="{FF2B5EF4-FFF2-40B4-BE49-F238E27FC236}">
                <a16:creationId xmlns:a16="http://schemas.microsoft.com/office/drawing/2014/main" id="{747AEB2D-0868-B441-B131-D19FA2B8413D}"/>
              </a:ext>
            </a:extLst>
          </p:cNvPr>
          <p:cNvSpPr>
            <a:spLocks noChangeAspect="1"/>
          </p:cNvSpPr>
          <p:nvPr/>
        </p:nvSpPr>
        <p:spPr>
          <a:xfrm>
            <a:off x="1874838" y="3454400"/>
            <a:ext cx="349250" cy="30321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solidFill>
            <a:srgbClr val="C00000"/>
          </a:solidFill>
          <a:ln w="19050" cap="rnd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8153" tIns="138153" rIns="138153" bIns="138153" anchor="ctr"/>
          <a:lstStyle/>
          <a:p>
            <a:pPr>
              <a:defRPr/>
            </a:pPr>
            <a:endParaRPr sz="2720"/>
          </a:p>
        </p:txBody>
      </p:sp>
      <p:sp>
        <p:nvSpPr>
          <p:cNvPr id="144" name="Shape 769">
            <a:extLst>
              <a:ext uri="{FF2B5EF4-FFF2-40B4-BE49-F238E27FC236}">
                <a16:creationId xmlns:a16="http://schemas.microsoft.com/office/drawing/2014/main" id="{E5C1E941-DD24-EB47-951C-249AC629DE8F}"/>
              </a:ext>
            </a:extLst>
          </p:cNvPr>
          <p:cNvSpPr>
            <a:spLocks noChangeAspect="1"/>
          </p:cNvSpPr>
          <p:nvPr/>
        </p:nvSpPr>
        <p:spPr>
          <a:xfrm>
            <a:off x="1819275" y="2563813"/>
            <a:ext cx="347663" cy="304800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solidFill>
            <a:srgbClr val="C00000"/>
          </a:solidFill>
          <a:ln w="19050" cap="rnd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8153" tIns="138153" rIns="138153" bIns="138153" anchor="ctr"/>
          <a:lstStyle/>
          <a:p>
            <a:pPr>
              <a:defRPr/>
            </a:pPr>
            <a:endParaRPr sz="272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1ED6A4-D4D8-BD4E-8931-999234EA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903FEF-15BB-494B-9A10-F57A756C3D69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>
            <a:extLst>
              <a:ext uri="{FF2B5EF4-FFF2-40B4-BE49-F238E27FC236}">
                <a16:creationId xmlns:a16="http://schemas.microsoft.com/office/drawing/2014/main" id="{168B6F32-E1C1-C046-BE80-625EA8C9D4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90563" y="762000"/>
            <a:ext cx="12436475" cy="68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4400"/>
              <a:t>Risk Analysis: TMC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6FA215-E6BC-EA49-B0E5-FB68DFC0B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2068513"/>
            <a:ext cx="7753350" cy="4932362"/>
          </a:xfrm>
        </p:spPr>
        <p:txBody>
          <a:bodyPr>
            <a:normAutofit/>
          </a:bodyPr>
          <a:lstStyle/>
          <a:p>
            <a:pPr marL="523380" indent="-523380" defTabSz="697840">
              <a:defRPr/>
            </a:pPr>
            <a:r>
              <a:rPr lang="en-US" sz="2600" dirty="0"/>
              <a:t>Control stations:</a:t>
            </a:r>
          </a:p>
          <a:p>
            <a:pPr marL="1136171" lvl="1" indent="-436150" defTabSz="697840">
              <a:defRPr/>
            </a:pPr>
            <a:r>
              <a:rPr lang="en-US" sz="2600" dirty="0"/>
              <a:t>Social engineering.</a:t>
            </a:r>
          </a:p>
          <a:p>
            <a:pPr marL="523380" indent="-523380" defTabSz="697840">
              <a:defRPr/>
            </a:pPr>
            <a:r>
              <a:rPr lang="en-US" sz="2600" dirty="0"/>
              <a:t>Third party access:</a:t>
            </a:r>
          </a:p>
          <a:p>
            <a:pPr marL="1136171" lvl="1" indent="-436150" defTabSz="697840">
              <a:defRPr/>
            </a:pPr>
            <a:r>
              <a:rPr lang="en-US" sz="2600" dirty="0"/>
              <a:t>Are they following security practices? </a:t>
            </a:r>
          </a:p>
          <a:p>
            <a:pPr marL="1136171" lvl="1" indent="-436150" defTabSz="697840">
              <a:defRPr/>
            </a:pPr>
            <a:r>
              <a:rPr lang="en-US" sz="2600" u="sng" dirty="0"/>
              <a:t>Outcome</a:t>
            </a:r>
            <a:r>
              <a:rPr lang="en-US" sz="2600" dirty="0"/>
              <a:t>: Access to entire infrastructure.</a:t>
            </a:r>
          </a:p>
        </p:txBody>
      </p:sp>
      <p:grpSp>
        <p:nvGrpSpPr>
          <p:cNvPr id="87043" name="Group 4">
            <a:extLst>
              <a:ext uri="{FF2B5EF4-FFF2-40B4-BE49-F238E27FC236}">
                <a16:creationId xmlns:a16="http://schemas.microsoft.com/office/drawing/2014/main" id="{8E8ACED0-FA20-5B4E-8015-1FB79EAF90FF}"/>
              </a:ext>
            </a:extLst>
          </p:cNvPr>
          <p:cNvGrpSpPr>
            <a:grpSpLocks/>
          </p:cNvGrpSpPr>
          <p:nvPr/>
        </p:nvGrpSpPr>
        <p:grpSpPr bwMode="auto">
          <a:xfrm>
            <a:off x="949325" y="2068513"/>
            <a:ext cx="3929063" cy="4071937"/>
            <a:chOff x="8129391" y="2065670"/>
            <a:chExt cx="3466539" cy="3592634"/>
          </a:xfrm>
        </p:grpSpPr>
        <p:grpSp>
          <p:nvGrpSpPr>
            <p:cNvPr id="87046" name="Group 5">
              <a:extLst>
                <a:ext uri="{FF2B5EF4-FFF2-40B4-BE49-F238E27FC236}">
                  <a16:creationId xmlns:a16="http://schemas.microsoft.com/office/drawing/2014/main" id="{38D508A6-8607-7D44-9018-605F5BDDE9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9391" y="2065670"/>
              <a:ext cx="3435726" cy="3592634"/>
              <a:chOff x="4662221" y="1595316"/>
              <a:chExt cx="3435726" cy="3592634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C94790-2C45-B449-9FF8-0982151209FA}"/>
                  </a:ext>
                </a:extLst>
              </p:cNvPr>
              <p:cNvSpPr txBox="1"/>
              <p:nvPr/>
            </p:nvSpPr>
            <p:spPr>
              <a:xfrm>
                <a:off x="6331762" y="1689158"/>
                <a:ext cx="913205" cy="54292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133" dirty="0">
                    <a:ea typeface="Calibri" charset="0"/>
                    <a:cs typeface="Calibri" charset="0"/>
                  </a:rPr>
                  <a:t>Third Party Access</a:t>
                </a:r>
                <a:br>
                  <a:rPr lang="en-US" sz="1133" dirty="0">
                    <a:ea typeface="Calibri" charset="0"/>
                    <a:cs typeface="Calibri" charset="0"/>
                  </a:rPr>
                </a:br>
                <a:r>
                  <a:rPr lang="en-US" sz="1133" dirty="0">
                    <a:ea typeface="Calibri" charset="0"/>
                    <a:cs typeface="Calibri" charset="0"/>
                  </a:rPr>
                  <a:t>(VPN)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38E359A3-C448-F243-A4A9-6BDAD2000EF5}"/>
                  </a:ext>
                </a:extLst>
              </p:cNvPr>
              <p:cNvSpPr/>
              <p:nvPr/>
            </p:nvSpPr>
            <p:spPr>
              <a:xfrm>
                <a:off x="4662221" y="2560355"/>
                <a:ext cx="2588349" cy="2627595"/>
              </a:xfrm>
              <a:prstGeom prst="roundRect">
                <a:avLst>
                  <a:gd name="adj" fmla="val 1136"/>
                </a:avLst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360"/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75BABAB-E0BF-984A-B568-4135FCCA156A}"/>
                  </a:ext>
                </a:extLst>
              </p:cNvPr>
              <p:cNvSpPr/>
              <p:nvPr/>
            </p:nvSpPr>
            <p:spPr>
              <a:xfrm>
                <a:off x="4765867" y="2781655"/>
                <a:ext cx="637283" cy="521037"/>
              </a:xfrm>
              <a:prstGeom prst="roundRect">
                <a:avLst>
                  <a:gd name="adj" fmla="val 582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133" dirty="0">
                    <a:solidFill>
                      <a:schemeClr val="accent1"/>
                    </a:solidFill>
                  </a:rPr>
                  <a:t>IP Video Servers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AFB5BA86-5512-2E4A-9DE5-4FF1ADDF066D}"/>
                  </a:ext>
                </a:extLst>
              </p:cNvPr>
              <p:cNvSpPr/>
              <p:nvPr/>
            </p:nvSpPr>
            <p:spPr>
              <a:xfrm>
                <a:off x="4765867" y="4189296"/>
                <a:ext cx="1497265" cy="923019"/>
              </a:xfrm>
              <a:prstGeom prst="roundRect">
                <a:avLst>
                  <a:gd name="adj" fmla="val 3227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360" dirty="0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B0547B2-13DE-EE42-8EAF-DB4BDB61A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2377" y="4248370"/>
                <a:ext cx="639552" cy="687953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377A956-F15A-C649-8419-BA9DD9611B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3931" y="4248370"/>
                <a:ext cx="639552" cy="687953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C83CE4-659E-3447-9D43-D4F82BA8A547}"/>
                  </a:ext>
                </a:extLst>
              </p:cNvPr>
              <p:cNvSpPr txBox="1"/>
              <p:nvPr/>
            </p:nvSpPr>
            <p:spPr>
              <a:xfrm>
                <a:off x="4989966" y="4895217"/>
                <a:ext cx="1000044" cy="23530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133" dirty="0"/>
                  <a:t>Control Stations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37AE1876-4C01-864B-A961-5B134DF71309}"/>
                  </a:ext>
                </a:extLst>
              </p:cNvPr>
              <p:cNvSpPr/>
              <p:nvPr/>
            </p:nvSpPr>
            <p:spPr>
              <a:xfrm>
                <a:off x="6324759" y="4189296"/>
                <a:ext cx="859982" cy="923019"/>
              </a:xfrm>
              <a:prstGeom prst="roundRect">
                <a:avLst>
                  <a:gd name="adj" fmla="val 3227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360"/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A811D5B-614B-EB48-B1E4-C478535028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8394" y="4223726"/>
                <a:ext cx="735882" cy="687953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0F83BC-D24A-3441-80B8-A1B6CEF0B5CF}"/>
                  </a:ext>
                </a:extLst>
              </p:cNvPr>
              <p:cNvSpPr txBox="1"/>
              <p:nvPr/>
            </p:nvSpPr>
            <p:spPr>
              <a:xfrm>
                <a:off x="6321958" y="4906422"/>
                <a:ext cx="847376" cy="23530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133" dirty="0"/>
                  <a:t>Work Station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63D9C625-E7EE-9447-BA05-BEB0732B979D}"/>
                  </a:ext>
                </a:extLst>
              </p:cNvPr>
              <p:cNvSpPr/>
              <p:nvPr/>
            </p:nvSpPr>
            <p:spPr>
              <a:xfrm>
                <a:off x="5445169" y="2720027"/>
                <a:ext cx="1739572" cy="581265"/>
              </a:xfrm>
              <a:prstGeom prst="roundRect">
                <a:avLst>
                  <a:gd name="adj" fmla="val 3227"/>
                </a:avLst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360" dirty="0"/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A592EF0E-8283-3C40-8F32-56C775672F56}"/>
                  </a:ext>
                </a:extLst>
              </p:cNvPr>
              <p:cNvSpPr/>
              <p:nvPr/>
            </p:nvSpPr>
            <p:spPr>
              <a:xfrm>
                <a:off x="5484386" y="2753643"/>
                <a:ext cx="815162" cy="521037"/>
              </a:xfrm>
              <a:prstGeom prst="roundRect">
                <a:avLst>
                  <a:gd name="adj" fmla="val 582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133" dirty="0">
                    <a:solidFill>
                      <a:schemeClr val="accent1"/>
                    </a:solidFill>
                  </a:rPr>
                  <a:t>Application Servers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49AE4BD-B650-F440-8F5B-3308739C45BA}"/>
                  </a:ext>
                </a:extLst>
              </p:cNvPr>
              <p:cNvSpPr/>
              <p:nvPr/>
            </p:nvSpPr>
            <p:spPr>
              <a:xfrm>
                <a:off x="6327561" y="2752242"/>
                <a:ext cx="815162" cy="519636"/>
              </a:xfrm>
              <a:prstGeom prst="roundRect">
                <a:avLst>
                  <a:gd name="adj" fmla="val 582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133" dirty="0">
                    <a:solidFill>
                      <a:schemeClr val="accent1"/>
                    </a:solidFill>
                  </a:rPr>
                  <a:t>Database Servers</a:t>
                </a:r>
              </a:p>
            </p:txBody>
          </p:sp>
          <p:cxnSp>
            <p:nvCxnSpPr>
              <p:cNvPr id="23" name="Elbow Connector 22">
                <a:extLst>
                  <a:ext uri="{FF2B5EF4-FFF2-40B4-BE49-F238E27FC236}">
                    <a16:creationId xmlns:a16="http://schemas.microsoft.com/office/drawing/2014/main" id="{B85E9E83-6CCB-EE4A-AA60-829018D26ED2}"/>
                  </a:ext>
                </a:extLst>
              </p:cNvPr>
              <p:cNvCxnSpPr/>
              <p:nvPr/>
            </p:nvCxnSpPr>
            <p:spPr>
              <a:xfrm rot="5400000" flipH="1" flipV="1">
                <a:off x="6615387" y="3332807"/>
                <a:ext cx="140064" cy="99444"/>
              </a:xfrm>
              <a:prstGeom prst="bentConnector3">
                <a:avLst>
                  <a:gd name="adj1" fmla="val 76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1481C52-A12A-314B-B3F0-8CA70FFD1629}"/>
                  </a:ext>
                </a:extLst>
              </p:cNvPr>
              <p:cNvSpPr txBox="1"/>
              <p:nvPr/>
            </p:nvSpPr>
            <p:spPr>
              <a:xfrm>
                <a:off x="4814889" y="2519737"/>
                <a:ext cx="2427277" cy="23530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133" dirty="0"/>
                  <a:t>Server Room</a:t>
                </a:r>
              </a:p>
            </p:txBody>
          </p:sp>
          <p:sp>
            <p:nvSpPr>
              <p:cNvPr id="25" name="Left-Right Arrow 24">
                <a:extLst>
                  <a:ext uri="{FF2B5EF4-FFF2-40B4-BE49-F238E27FC236}">
                    <a16:creationId xmlns:a16="http://schemas.microsoft.com/office/drawing/2014/main" id="{E2714CDD-6363-5C40-B8F9-F95ABE0DE421}"/>
                  </a:ext>
                </a:extLst>
              </p:cNvPr>
              <p:cNvSpPr/>
              <p:nvPr/>
            </p:nvSpPr>
            <p:spPr>
              <a:xfrm rot="5400000">
                <a:off x="5833139" y="2336254"/>
                <a:ext cx="254916" cy="173677"/>
              </a:xfrm>
              <a:prstGeom prst="leftRightArrow">
                <a:avLst>
                  <a:gd name="adj1" fmla="val 50000"/>
                  <a:gd name="adj2" fmla="val 25908"/>
                </a:avLst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360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04F896E-8E06-FE42-B474-39FA7876A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5575" y="1595316"/>
                <a:ext cx="885457" cy="684982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3BBBECB-EEFC-614A-A400-5B36BB816812}"/>
                  </a:ext>
                </a:extLst>
              </p:cNvPr>
              <p:cNvSpPr txBox="1"/>
              <p:nvPr/>
            </p:nvSpPr>
            <p:spPr>
              <a:xfrm>
                <a:off x="7490077" y="3372724"/>
                <a:ext cx="607870" cy="23530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133" dirty="0"/>
                  <a:t>Wireless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8B9E13-17CB-594A-8DB7-060803060207}"/>
                  </a:ext>
                </a:extLst>
              </p:cNvPr>
              <p:cNvSpPr txBox="1"/>
              <p:nvPr/>
            </p:nvSpPr>
            <p:spPr>
              <a:xfrm>
                <a:off x="7585319" y="3598227"/>
                <a:ext cx="490218" cy="3893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133" dirty="0"/>
                  <a:t>Fiber</a:t>
                </a:r>
              </a:p>
              <a:p>
                <a:pPr algn="ctr">
                  <a:defRPr/>
                </a:pPr>
                <a:r>
                  <a:rPr lang="en-US" sz="1133" dirty="0"/>
                  <a:t>Optics</a:t>
                </a:r>
              </a:p>
            </p:txBody>
          </p:sp>
          <p:grpSp>
            <p:nvGrpSpPr>
              <p:cNvPr id="87069" name="Group 28">
                <a:extLst>
                  <a:ext uri="{FF2B5EF4-FFF2-40B4-BE49-F238E27FC236}">
                    <a16:creationId xmlns:a16="http://schemas.microsoft.com/office/drawing/2014/main" id="{1C73E39D-E98B-3445-AFA1-5E32854ECE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96253" y="3444438"/>
                <a:ext cx="2423818" cy="415663"/>
                <a:chOff x="5096253" y="3444438"/>
                <a:chExt cx="2423818" cy="415663"/>
              </a:xfrm>
            </p:grpSpPr>
            <p:pic>
              <p:nvPicPr>
                <p:cNvPr id="87074" name="Picture 33">
                  <a:extLst>
                    <a:ext uri="{FF2B5EF4-FFF2-40B4-BE49-F238E27FC236}">
                      <a16:creationId xmlns:a16="http://schemas.microsoft.com/office/drawing/2014/main" id="{C0C404D7-E0EB-7243-A1EA-D5B7B2A074F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5096253" y="3581477"/>
                  <a:ext cx="448734" cy="2786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899BD1A2-CCFD-BB42-9891-5E9F2774FC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5839545" y="3446152"/>
                  <a:ext cx="402952" cy="390779"/>
                </a:xfrm>
                <a:prstGeom prst="rect">
                  <a:avLst/>
                </a:prstGeom>
              </p:spPr>
            </p:pic>
            <p:grpSp>
              <p:nvGrpSpPr>
                <p:cNvPr id="87076" name="Group 35">
                  <a:extLst>
                    <a:ext uri="{FF2B5EF4-FFF2-40B4-BE49-F238E27FC236}">
                      <a16:creationId xmlns:a16="http://schemas.microsoft.com/office/drawing/2014/main" id="{6D6F08FF-7281-B341-89A8-15E0AA75FDC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6537055" y="3444438"/>
                  <a:ext cx="580107" cy="258881"/>
                  <a:chOff x="3061956" y="2668942"/>
                  <a:chExt cx="1506614" cy="725994"/>
                </a:xfrm>
              </p:grpSpPr>
              <p:grpSp>
                <p:nvGrpSpPr>
                  <p:cNvPr id="87080" name="Group 39">
                    <a:extLst>
                      <a:ext uri="{FF2B5EF4-FFF2-40B4-BE49-F238E27FC236}">
                        <a16:creationId xmlns:a16="http://schemas.microsoft.com/office/drawing/2014/main" id="{A9E61B44-7AF5-4E4D-9696-30C021E92B9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61956" y="3042740"/>
                    <a:ext cx="1506614" cy="352196"/>
                    <a:chOff x="488687" y="3386139"/>
                    <a:chExt cx="2560337" cy="611760"/>
                  </a:xfrm>
                </p:grpSpPr>
                <p:sp>
                  <p:nvSpPr>
                    <p:cNvPr id="42" name="Rounded Rectangle 41">
                      <a:extLst>
                        <a:ext uri="{FF2B5EF4-FFF2-40B4-BE49-F238E27FC236}">
                          <a16:creationId xmlns:a16="http://schemas.microsoft.com/office/drawing/2014/main" id="{049B8934-E2E4-FE43-8149-BD5687DA3B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333" y="3383642"/>
                      <a:ext cx="2559235" cy="614042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>
                      <a:defPPr>
                        <a:defRPr lang="en-US"/>
                      </a:defPPr>
                      <a:lvl1pPr marL="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225382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450764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6761459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015279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26910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52292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77674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803056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en-US" sz="1360"/>
                    </a:p>
                  </p:txBody>
                </p:sp>
                <p:sp>
                  <p:nvSpPr>
                    <p:cNvPr id="43" name="Rounded Rectangle 42">
                      <a:extLst>
                        <a:ext uri="{FF2B5EF4-FFF2-40B4-BE49-F238E27FC236}">
                          <a16:creationId xmlns:a16="http://schemas.microsoft.com/office/drawing/2014/main" id="{19E5DC4A-0B99-0B40-BAFC-3590048620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874" y="3506450"/>
                      <a:ext cx="43274" cy="382071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>
                      <a:defPPr>
                        <a:defRPr lang="en-US"/>
                      </a:defPPr>
                      <a:lvl1pPr marL="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225382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450764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6761459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015279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26910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52292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77674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803056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en-US" sz="1360"/>
                    </a:p>
                  </p:txBody>
                </p:sp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B9CEF63E-CEDB-A849-88C0-6C6502A0B5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32210" y="3554211"/>
                      <a:ext cx="271996" cy="272908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>
                      <a:defPPr>
                        <a:defRPr lang="en-US"/>
                      </a:defPPr>
                      <a:lvl1pPr marL="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225382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450764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6761459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015279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26910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52292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77674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803056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en-US" sz="1360"/>
                    </a:p>
                  </p:txBody>
                </p:sp>
                <p:sp>
                  <p:nvSpPr>
                    <p:cNvPr id="45" name="Rounded Rectangle 44">
                      <a:extLst>
                        <a:ext uri="{FF2B5EF4-FFF2-40B4-BE49-F238E27FC236}">
                          <a16:creationId xmlns:a16="http://schemas.microsoft.com/office/drawing/2014/main" id="{214D1908-7DF7-5C45-84DC-E58C840C76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36580" y="3656550"/>
                      <a:ext cx="296723" cy="68227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>
                      <a:defPPr>
                        <a:defRPr lang="en-US"/>
                      </a:defPPr>
                      <a:lvl1pPr marL="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225382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450764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6761459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015279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26910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52292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77674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803056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en-US" sz="1360"/>
                    </a:p>
                  </p:txBody>
                </p:sp>
                <p:sp>
                  <p:nvSpPr>
                    <p:cNvPr id="46" name="Rounded Rectangle 45">
                      <a:extLst>
                        <a:ext uri="{FF2B5EF4-FFF2-40B4-BE49-F238E27FC236}">
                          <a16:creationId xmlns:a16="http://schemas.microsoft.com/office/drawing/2014/main" id="{A84023F4-A823-C84C-89DC-0EF2450C43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3872" y="3506450"/>
                      <a:ext cx="49454" cy="382071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>
                      <a:defPPr>
                        <a:defRPr lang="en-US"/>
                      </a:defPPr>
                      <a:lvl1pPr marL="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225382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450764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6761459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015279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26910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52292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77674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803056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en-US" sz="1360"/>
                    </a:p>
                  </p:txBody>
                </p:sp>
                <p:sp>
                  <p:nvSpPr>
                    <p:cNvPr id="47" name="Rounded Rectangle 46">
                      <a:extLst>
                        <a:ext uri="{FF2B5EF4-FFF2-40B4-BE49-F238E27FC236}">
                          <a16:creationId xmlns:a16="http://schemas.microsoft.com/office/drawing/2014/main" id="{266DB3C9-3390-AC47-874A-D55D732E46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870" y="3506450"/>
                      <a:ext cx="43274" cy="382071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>
                      <a:defPPr>
                        <a:defRPr lang="en-US"/>
                      </a:defPPr>
                      <a:lvl1pPr marL="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225382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450764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6761459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015279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26910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52292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77674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803056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en-US" sz="1360"/>
                    </a:p>
                  </p:txBody>
                </p:sp>
                <p:sp>
                  <p:nvSpPr>
                    <p:cNvPr id="48" name="Rounded Rectangle 47">
                      <a:extLst>
                        <a:ext uri="{FF2B5EF4-FFF2-40B4-BE49-F238E27FC236}">
                          <a16:creationId xmlns:a16="http://schemas.microsoft.com/office/drawing/2014/main" id="{7CE4962D-FBEA-5F46-920E-17F67F9651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5868" y="3506450"/>
                      <a:ext cx="49454" cy="382071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>
                      <a:defPPr>
                        <a:defRPr lang="en-US"/>
                      </a:defPPr>
                      <a:lvl1pPr marL="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225382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450764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6761459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015279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26910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52292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77674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803056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en-US" sz="1360"/>
                    </a:p>
                  </p:txBody>
                </p:sp>
              </p:grpSp>
              <p:pic>
                <p:nvPicPr>
                  <p:cNvPr id="41" name="Picture 40">
                    <a:extLst>
                      <a:ext uri="{FF2B5EF4-FFF2-40B4-BE49-F238E27FC236}">
                        <a16:creationId xmlns:a16="http://schemas.microsoft.com/office/drawing/2014/main" id="{3A7C6C75-CEA6-4A4C-A664-5D12244B19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21939" y="2668942"/>
                    <a:ext cx="382877" cy="382878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ED9F3140-D957-5440-AD9E-160D6E7E30BD}"/>
                    </a:ext>
                  </a:extLst>
                </p:cNvPr>
                <p:cNvCxnSpPr/>
                <p:nvPr/>
              </p:nvCxnSpPr>
              <p:spPr>
                <a:xfrm flipV="1">
                  <a:off x="5544612" y="3720082"/>
                  <a:ext cx="295532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A9E88DD8-EE0F-4C4B-9C9C-A762A6655D50}"/>
                    </a:ext>
                  </a:extLst>
                </p:cNvPr>
                <p:cNvCxnSpPr/>
                <p:nvPr/>
              </p:nvCxnSpPr>
              <p:spPr>
                <a:xfrm>
                  <a:off x="7090899" y="3490378"/>
                  <a:ext cx="341752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AD2D1603-70CB-FF43-B0E5-C8349E362A26}"/>
                    </a:ext>
                  </a:extLst>
                </p:cNvPr>
                <p:cNvCxnSpPr/>
                <p:nvPr/>
              </p:nvCxnSpPr>
              <p:spPr>
                <a:xfrm flipH="1">
                  <a:off x="6102060" y="3784512"/>
                  <a:ext cx="1417429" cy="8404"/>
                </a:xfrm>
                <a:prstGeom prst="straightConnector1">
                  <a:avLst/>
                </a:prstGeom>
                <a:ln w="28575">
                  <a:solidFill>
                    <a:schemeClr val="bg2">
                      <a:lumMod val="75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Elbow Connector 29">
                <a:extLst>
                  <a:ext uri="{FF2B5EF4-FFF2-40B4-BE49-F238E27FC236}">
                    <a16:creationId xmlns:a16="http://schemas.microsoft.com/office/drawing/2014/main" id="{4B4C29C9-9ABE-294A-9AAC-59B31620060E}"/>
                  </a:ext>
                </a:extLst>
              </p:cNvPr>
              <p:cNvCxnSpPr/>
              <p:nvPr/>
            </p:nvCxnSpPr>
            <p:spPr>
              <a:xfrm rot="16200000" flipH="1">
                <a:off x="5069800" y="3330707"/>
                <a:ext cx="277326" cy="224099"/>
              </a:xfrm>
              <a:prstGeom prst="bentConnector3">
                <a:avLst>
                  <a:gd name="adj1" fmla="val 50000"/>
                </a:avLst>
              </a:prstGeom>
              <a:ln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2BE8032-49C2-6044-BAF1-CA2F9350B9D2}"/>
                  </a:ext>
                </a:extLst>
              </p:cNvPr>
              <p:cNvCxnSpPr/>
              <p:nvPr/>
            </p:nvCxnSpPr>
            <p:spPr>
              <a:xfrm>
                <a:off x="5877961" y="3302692"/>
                <a:ext cx="0" cy="135862"/>
              </a:xfrm>
              <a:prstGeom prst="line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84101DE-C379-744C-BE5E-6B062FBDDA27}"/>
                  </a:ext>
                </a:extLst>
              </p:cNvPr>
              <p:cNvCxnSpPr/>
              <p:nvPr/>
            </p:nvCxnSpPr>
            <p:spPr>
              <a:xfrm>
                <a:off x="5320513" y="3444157"/>
                <a:ext cx="131518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5630EEC-6F95-074A-96AB-4512B4B7A00B}"/>
                  </a:ext>
                </a:extLst>
              </p:cNvPr>
              <p:cNvCxnSpPr/>
              <p:nvPr/>
            </p:nvCxnSpPr>
            <p:spPr>
              <a:xfrm flipV="1">
                <a:off x="6242122" y="3640246"/>
                <a:ext cx="295532" cy="1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Elbow Connector 6">
              <a:extLst>
                <a:ext uri="{FF2B5EF4-FFF2-40B4-BE49-F238E27FC236}">
                  <a16:creationId xmlns:a16="http://schemas.microsoft.com/office/drawing/2014/main" id="{9C02B84E-8F5D-1441-936D-CCE97E7AC330}"/>
                </a:ext>
              </a:extLst>
            </p:cNvPr>
            <p:cNvCxnSpPr/>
            <p:nvPr/>
          </p:nvCxnSpPr>
          <p:spPr>
            <a:xfrm rot="16200000" flipH="1">
              <a:off x="8721852" y="4399133"/>
              <a:ext cx="323548" cy="197488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E1C7DBD1-3676-3B4C-8DDC-9870AA865227}"/>
                </a:ext>
              </a:extLst>
            </p:cNvPr>
            <p:cNvCxnSpPr/>
            <p:nvPr/>
          </p:nvCxnSpPr>
          <p:spPr>
            <a:xfrm rot="5400000" flipH="1" flipV="1">
              <a:off x="10533557" y="4206548"/>
              <a:ext cx="141465" cy="764739"/>
            </a:xfrm>
            <a:prstGeom prst="bentConnector2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5A98FD-A6CA-314A-9D10-58E35ACEEE16}"/>
                </a:ext>
              </a:extLst>
            </p:cNvPr>
            <p:cNvSpPr txBox="1"/>
            <p:nvPr/>
          </p:nvSpPr>
          <p:spPr>
            <a:xfrm>
              <a:off x="11007669" y="4385125"/>
              <a:ext cx="588261" cy="23530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133" dirty="0"/>
                <a:t>Internet</a:t>
              </a:r>
            </a:p>
          </p:txBody>
        </p:sp>
      </p:grpSp>
      <p:sp>
        <p:nvSpPr>
          <p:cNvPr id="49" name="Shape 769">
            <a:extLst>
              <a:ext uri="{FF2B5EF4-FFF2-40B4-BE49-F238E27FC236}">
                <a16:creationId xmlns:a16="http://schemas.microsoft.com/office/drawing/2014/main" id="{31416639-1616-C946-9182-89A80CA8BBD2}"/>
              </a:ext>
            </a:extLst>
          </p:cNvPr>
          <p:cNvSpPr>
            <a:spLocks noChangeAspect="1"/>
          </p:cNvSpPr>
          <p:nvPr/>
        </p:nvSpPr>
        <p:spPr>
          <a:xfrm>
            <a:off x="2324100" y="1717675"/>
            <a:ext cx="347663" cy="30321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solidFill>
            <a:srgbClr val="C00000"/>
          </a:solidFill>
          <a:ln w="19050" cap="rnd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8153" tIns="138153" rIns="138153" bIns="138153" anchor="ctr"/>
          <a:lstStyle/>
          <a:p>
            <a:pPr>
              <a:defRPr/>
            </a:pPr>
            <a:endParaRPr sz="2720"/>
          </a:p>
        </p:txBody>
      </p:sp>
      <p:sp>
        <p:nvSpPr>
          <p:cNvPr id="50" name="Shape 769">
            <a:extLst>
              <a:ext uri="{FF2B5EF4-FFF2-40B4-BE49-F238E27FC236}">
                <a16:creationId xmlns:a16="http://schemas.microsoft.com/office/drawing/2014/main" id="{62E506BA-4611-A144-A2FE-C8BCD26B1991}"/>
              </a:ext>
            </a:extLst>
          </p:cNvPr>
          <p:cNvSpPr>
            <a:spLocks noChangeAspect="1"/>
          </p:cNvSpPr>
          <p:nvPr/>
        </p:nvSpPr>
        <p:spPr>
          <a:xfrm>
            <a:off x="1739900" y="5562600"/>
            <a:ext cx="347663" cy="304800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solidFill>
            <a:srgbClr val="C00000"/>
          </a:solidFill>
          <a:ln w="19050" cap="rnd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38153" tIns="138153" rIns="138153" bIns="138153" anchor="ctr"/>
          <a:lstStyle/>
          <a:p>
            <a:pPr>
              <a:defRPr/>
            </a:pPr>
            <a:endParaRPr sz="272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E166D6-9F8A-1940-AC5A-6C687C0F0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903FEF-15BB-494B-9A10-F57A756C3D69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>
            <a:extLst>
              <a:ext uri="{FF2B5EF4-FFF2-40B4-BE49-F238E27FC236}">
                <a16:creationId xmlns:a16="http://schemas.microsoft.com/office/drawing/2014/main" id="{253BEA89-1429-E34C-A581-1F11C0A0CE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90563" y="762000"/>
            <a:ext cx="12436475" cy="68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4400"/>
              <a:t>Demo</a:t>
            </a:r>
          </a:p>
        </p:txBody>
      </p:sp>
      <p:pic>
        <p:nvPicPr>
          <p:cNvPr id="2" name="1_sec_green-1.mp4">
            <a:hlinkClick r:id="" action="ppaction://media"/>
            <a:extLst>
              <a:ext uri="{FF2B5EF4-FFF2-40B4-BE49-F238E27FC236}">
                <a16:creationId xmlns:a16="http://schemas.microsoft.com/office/drawing/2014/main" id="{484CD16B-B1FF-0D4C-960D-97B9B839A2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1800" y="1524000"/>
            <a:ext cx="10414000" cy="58578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8C26A2-B6CD-B44D-9022-BA49240C5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8BD061-1596-1542-A963-AB6DACAEFC23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C55A1A-071C-3540-A3EF-D6AEC79F7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762000"/>
            <a:ext cx="12436475" cy="685800"/>
          </a:xfrm>
        </p:spPr>
        <p:txBody>
          <a:bodyPr/>
          <a:lstStyle/>
          <a:p>
            <a:pPr defTabSz="697840">
              <a:defRPr/>
            </a:pPr>
            <a:r>
              <a:rPr lang="en-US" dirty="0"/>
              <a:t>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23091E-919A-E849-BDD1-4765A375D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5" y="1828800"/>
            <a:ext cx="12350750" cy="5105400"/>
          </a:xfrm>
        </p:spPr>
        <p:txBody>
          <a:bodyPr/>
          <a:lstStyle/>
          <a:p>
            <a:pPr marL="523380" indent="-523380" defTabSz="697840">
              <a:defRPr/>
            </a:pPr>
            <a:r>
              <a:rPr lang="en-US" sz="2800" dirty="0"/>
              <a:t>Cybersecurity is </a:t>
            </a:r>
            <a:r>
              <a:rPr lang="en-US" sz="2800" b="1" dirty="0"/>
              <a:t>currently</a:t>
            </a:r>
            <a:r>
              <a:rPr lang="en-US" sz="2800" dirty="0"/>
              <a:t> not a major concern for transportation systems.</a:t>
            </a:r>
          </a:p>
          <a:p>
            <a:pPr marL="1136155" lvl="1" indent="-523380" defTabSz="697840">
              <a:defRPr/>
            </a:pPr>
            <a:r>
              <a:rPr lang="en-US" sz="2250" dirty="0"/>
              <a:t>reliance on the isolated network and physical protection of devices.</a:t>
            </a:r>
          </a:p>
          <a:p>
            <a:pPr marL="1136155" lvl="1" indent="-523380" defTabSz="697840">
              <a:defRPr/>
            </a:pPr>
            <a:r>
              <a:rPr lang="en-US" sz="2250" dirty="0"/>
              <a:t>i.e. all the systems are within the trust boundary.</a:t>
            </a:r>
          </a:p>
          <a:p>
            <a:pPr marL="523380" indent="-523380" defTabSz="697840">
              <a:defRPr/>
            </a:pPr>
            <a:r>
              <a:rPr lang="en-US" sz="2800" dirty="0"/>
              <a:t>However existing architecture poses serious cybersecurity threats for the </a:t>
            </a:r>
            <a:r>
              <a:rPr lang="en-US" sz="2800" b="1" dirty="0"/>
              <a:t>emerging</a:t>
            </a:r>
            <a:r>
              <a:rPr lang="en-US" sz="2800" dirty="0"/>
              <a:t> transportation technologies. </a:t>
            </a:r>
          </a:p>
          <a:p>
            <a:pPr marL="1136155" lvl="1" indent="-523380" defTabSz="697840">
              <a:defRPr/>
            </a:pPr>
            <a:r>
              <a:rPr lang="en-US" sz="2250" dirty="0"/>
              <a:t>With connected and autonomous technologies, the isolation </a:t>
            </a:r>
            <a:br>
              <a:rPr lang="en-US" sz="2250" dirty="0"/>
            </a:br>
            <a:r>
              <a:rPr lang="en-US" sz="2250" dirty="0"/>
              <a:t>assumption is no longer valid.</a:t>
            </a:r>
          </a:p>
          <a:p>
            <a:pPr marL="1136155" lvl="1" indent="-523380" defTabSz="697840">
              <a:defRPr/>
            </a:pPr>
            <a:r>
              <a:rPr lang="en-US" sz="2250" dirty="0"/>
              <a:t>Plus the gap between current and emerging technologies</a:t>
            </a:r>
            <a:br>
              <a:rPr lang="en-US" sz="2250" dirty="0"/>
            </a:br>
            <a:r>
              <a:rPr lang="en-US" sz="2250" dirty="0"/>
              <a:t>is vast.</a:t>
            </a:r>
          </a:p>
          <a:p>
            <a:pPr marL="1136155" lvl="1" indent="-523380" defTabSz="697840">
              <a:defRPr/>
            </a:pPr>
            <a:r>
              <a:rPr lang="en-US" sz="2250" dirty="0"/>
              <a:t>The stakes are much higher in transportation than in </a:t>
            </a:r>
            <a:br>
              <a:rPr lang="en-US" sz="2250" dirty="0"/>
            </a:br>
            <a:r>
              <a:rPr lang="en-US" sz="2250" dirty="0"/>
              <a:t>traditional IT systems.</a:t>
            </a:r>
            <a:r>
              <a:rPr lang="en-US" sz="2800" dirty="0"/>
              <a:t> </a:t>
            </a: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84518A-464D-F94D-8728-82D7A073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649DB7-0ADB-6040-9ED3-258D9BE8DB99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8C012-31A9-994A-92F3-F478EBC0F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825" y="3695700"/>
            <a:ext cx="2667000" cy="160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D508A3-B627-554A-9A78-0B0B24726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472" y="5486400"/>
            <a:ext cx="4357566" cy="1131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9082D33-90AE-264D-8C98-CF21C708FD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3E8EE-0022-5545-9125-31D4E2B4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649DB7-0ADB-6040-9ED3-258D9BE8DB99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2250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EB823-8506-4C44-9DD2-BD8278BC7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762000"/>
            <a:ext cx="12436475" cy="685800"/>
          </a:xfrm>
        </p:spPr>
        <p:txBody>
          <a:bodyPr/>
          <a:lstStyle/>
          <a:p>
            <a:pPr defTabSz="697840">
              <a:defRPr/>
            </a:pP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D7A6A-C0F9-984E-9F85-4ACD2F474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5" y="1828800"/>
            <a:ext cx="12350750" cy="5105400"/>
          </a:xfrm>
        </p:spPr>
        <p:txBody>
          <a:bodyPr/>
          <a:lstStyle/>
          <a:p>
            <a:pPr marL="523380" indent="-523380" defTabSz="697840"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FB241-D67B-3545-BE32-A5322AA8F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649DB7-0ADB-6040-9ED3-258D9BE8DB99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2B33C593-3AE0-3C43-BE70-882EBA97D7D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90563" y="746125"/>
            <a:ext cx="12436475" cy="9413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5615" tIns="62807" rIns="125615" bIns="62807" numCol="1" anchor="t" anchorCtr="0" compatLnSpc="1">
            <a:prstTxWarp prst="textNoShape">
              <a:avLst/>
            </a:prstTxWarp>
          </a:bodyPr>
          <a:lstStyle/>
          <a:p>
            <a:pPr defTabSz="697840">
              <a:defRPr/>
            </a:pPr>
            <a:r>
              <a:rPr lang="en-US" sz="3600" dirty="0"/>
              <a:t>Acknowledgement</a:t>
            </a:r>
            <a:endParaRPr lang="en-US" altLang="en-US" sz="3297" dirty="0">
              <a:solidFill>
                <a:srgbClr val="004D32"/>
              </a:solidFill>
              <a:latin typeface="Arial Black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72692-14C0-8141-8C49-FAAACE32E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2875" y="1439862"/>
            <a:ext cx="10444163" cy="3741738"/>
          </a:xfrm>
        </p:spPr>
        <p:txBody>
          <a:bodyPr/>
          <a:lstStyle/>
          <a:p>
            <a:pPr marL="0" indent="0" defTabSz="697840"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0" indent="0" defTabSz="697840">
              <a:buFont typeface="Arial" panose="020B0604020202020204" pitchFamily="34" charset="0"/>
              <a:buNone/>
              <a:defRPr/>
            </a:pPr>
            <a:r>
              <a:rPr lang="en-US" dirty="0"/>
              <a:t>This research is supported by the National Science Foundation </a:t>
            </a:r>
            <a:r>
              <a:rPr lang="en-US" sz="3300" dirty="0"/>
              <a:t>NSF CRISP Award No. </a:t>
            </a:r>
            <a:r>
              <a:rPr lang="is-IS" sz="3300" dirty="0"/>
              <a:t>1638301:</a:t>
            </a:r>
            <a:r>
              <a:rPr lang="en-US" dirty="0"/>
              <a:t> </a:t>
            </a:r>
          </a:p>
          <a:p>
            <a:pPr marL="0" indent="0" defTabSz="697840">
              <a:buFont typeface="Arial" panose="020B0604020202020204" pitchFamily="34" charset="0"/>
              <a:buNone/>
              <a:defRPr/>
            </a:pPr>
            <a:r>
              <a:rPr lang="en-US" i="1" dirty="0"/>
              <a:t>CRISP Type 2: Integrative Decision Making Framework to Enhance the Resiliency of Interdependent Critical Infrastructures. </a:t>
            </a:r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43AF2703-8519-EF4C-9074-5EFC750F6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48">
                <a:solidFill>
                  <a:schemeClr val="tx1"/>
                </a:solidFill>
                <a:latin typeface="Arial Narrow" panose="020B0604020202020204" pitchFamily="34" charset="0"/>
              </a:defRPr>
            </a:lvl1pPr>
            <a:lvl2pPr marL="1020590" indent="-392535">
              <a:defRPr sz="1648">
                <a:solidFill>
                  <a:schemeClr val="tx1"/>
                </a:solidFill>
                <a:latin typeface="Arial Narrow" panose="020B0604020202020204" pitchFamily="34" charset="0"/>
              </a:defRPr>
            </a:lvl2pPr>
            <a:lvl3pPr marL="1570139" indent="-314028">
              <a:defRPr sz="1648">
                <a:solidFill>
                  <a:schemeClr val="tx1"/>
                </a:solidFill>
                <a:latin typeface="Arial Narrow" panose="020B0604020202020204" pitchFamily="34" charset="0"/>
              </a:defRPr>
            </a:lvl3pPr>
            <a:lvl4pPr marL="2198195" indent="-314028">
              <a:defRPr sz="1648">
                <a:solidFill>
                  <a:schemeClr val="tx1"/>
                </a:solidFill>
                <a:latin typeface="Arial Narrow" panose="020B0604020202020204" pitchFamily="34" charset="0"/>
              </a:defRPr>
            </a:lvl4pPr>
            <a:lvl5pPr marL="2826250" indent="-314028">
              <a:defRPr sz="1648">
                <a:solidFill>
                  <a:schemeClr val="tx1"/>
                </a:solidFill>
                <a:latin typeface="Arial Narrow" panose="020B0604020202020204" pitchFamily="34" charset="0"/>
              </a:defRPr>
            </a:lvl5pPr>
            <a:lvl6pPr marL="3454306" indent="-314028" eaLnBrk="0" fontAlgn="base" hangingPunct="0">
              <a:spcBef>
                <a:spcPct val="0"/>
              </a:spcBef>
              <a:spcAft>
                <a:spcPct val="0"/>
              </a:spcAft>
              <a:defRPr sz="1648">
                <a:solidFill>
                  <a:schemeClr val="tx1"/>
                </a:solidFill>
                <a:latin typeface="Arial Narrow" panose="020B0604020202020204" pitchFamily="34" charset="0"/>
              </a:defRPr>
            </a:lvl6pPr>
            <a:lvl7pPr marL="4082362" indent="-314028" eaLnBrk="0" fontAlgn="base" hangingPunct="0">
              <a:spcBef>
                <a:spcPct val="0"/>
              </a:spcBef>
              <a:spcAft>
                <a:spcPct val="0"/>
              </a:spcAft>
              <a:defRPr sz="1648">
                <a:solidFill>
                  <a:schemeClr val="tx1"/>
                </a:solidFill>
                <a:latin typeface="Arial Narrow" panose="020B0604020202020204" pitchFamily="34" charset="0"/>
              </a:defRPr>
            </a:lvl7pPr>
            <a:lvl8pPr marL="4710417" indent="-314028" eaLnBrk="0" fontAlgn="base" hangingPunct="0">
              <a:spcBef>
                <a:spcPct val="0"/>
              </a:spcBef>
              <a:spcAft>
                <a:spcPct val="0"/>
              </a:spcAft>
              <a:defRPr sz="1648">
                <a:solidFill>
                  <a:schemeClr val="tx1"/>
                </a:solidFill>
                <a:latin typeface="Arial Narrow" panose="020B0604020202020204" pitchFamily="34" charset="0"/>
              </a:defRPr>
            </a:lvl8pPr>
            <a:lvl9pPr marL="5338473" indent="-314028" eaLnBrk="0" fontAlgn="base" hangingPunct="0">
              <a:spcBef>
                <a:spcPct val="0"/>
              </a:spcBef>
              <a:spcAft>
                <a:spcPct val="0"/>
              </a:spcAft>
              <a:defRPr sz="1648">
                <a:solidFill>
                  <a:schemeClr val="tx1"/>
                </a:solidFill>
                <a:latin typeface="Arial Narrow" panose="020B0604020202020204" pitchFamily="34" charset="0"/>
              </a:defRPr>
            </a:lvl9pPr>
          </a:lstStyle>
          <a:p>
            <a:pPr>
              <a:defRPr/>
            </a:pPr>
            <a:fld id="{8431B10B-26F9-004C-9E68-C01DC9FA7910}" type="slidenum">
              <a:rPr lang="en-US" altLang="en-US" sz="1786">
                <a:solidFill>
                  <a:srgbClr val="898989"/>
                </a:solidFill>
              </a:rPr>
              <a:pPr>
                <a:defRPr/>
              </a:pPr>
              <a:t>2</a:t>
            </a:fld>
            <a:endParaRPr lang="en-US" altLang="en-US" sz="1786">
              <a:solidFill>
                <a:srgbClr val="898989"/>
              </a:solidFill>
            </a:endParaRPr>
          </a:p>
        </p:txBody>
      </p:sp>
      <p:pic>
        <p:nvPicPr>
          <p:cNvPr id="68612" name="Picture 4">
            <a:extLst>
              <a:ext uri="{FF2B5EF4-FFF2-40B4-BE49-F238E27FC236}">
                <a16:creationId xmlns:a16="http://schemas.microsoft.com/office/drawing/2014/main" id="{57D9396B-624F-2941-92A3-9C4ED3564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392362"/>
            <a:ext cx="1833563" cy="183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1B70C7-85D0-0E47-8A68-4977C6A98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4946649"/>
            <a:ext cx="2514600" cy="2030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AC8667-E4E5-894E-95A1-647661886519}"/>
              </a:ext>
            </a:extLst>
          </p:cNvPr>
          <p:cNvSpPr txBox="1"/>
          <p:nvPr/>
        </p:nvSpPr>
        <p:spPr>
          <a:xfrm>
            <a:off x="3479800" y="5410200"/>
            <a:ext cx="96472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latin typeface="+mn-lt"/>
              </a:rPr>
              <a:t>In collaboration with the City of Tampa Transportation Management Center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4E9C-1E94-8648-BCC2-14B1E031B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Transportation and Technology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52706-9123-7C4F-9A5D-4C87CB0B9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649DB7-0ADB-6040-9ED3-258D9BE8DB99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3EA748B-3EF5-5941-9419-EB974568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752" y="1828800"/>
            <a:ext cx="12352097" cy="5105400"/>
          </a:xfrm>
        </p:spPr>
        <p:txBody>
          <a:bodyPr/>
          <a:lstStyle/>
          <a:p>
            <a:r>
              <a:rPr lang="en-US" dirty="0"/>
              <a:t>Current status</a:t>
            </a:r>
          </a:p>
          <a:p>
            <a:pPr lvl="1"/>
            <a:r>
              <a:rPr lang="en-US" dirty="0"/>
              <a:t>Adapt technology to fit the existing transportation infrastructure to improve usability and efficiency.</a:t>
            </a:r>
          </a:p>
          <a:p>
            <a:r>
              <a:rPr lang="en-US" dirty="0"/>
              <a:t>Emerging Trend</a:t>
            </a:r>
          </a:p>
          <a:p>
            <a:pPr lvl="1"/>
            <a:r>
              <a:rPr lang="en-US" dirty="0"/>
              <a:t>Connected vehicles technology</a:t>
            </a:r>
          </a:p>
          <a:p>
            <a:pPr lvl="1"/>
            <a:r>
              <a:rPr lang="en-US" dirty="0"/>
              <a:t>Autonomous vehicles technology</a:t>
            </a:r>
          </a:p>
          <a:p>
            <a:pPr marL="700088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79F6E9-26D9-2D47-989D-9605D1BD2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825" y="3276600"/>
            <a:ext cx="2667000" cy="1600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67BF1D-E07D-2047-8FF8-699451082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" y="5017439"/>
            <a:ext cx="7410451" cy="1307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E7079A-8CDF-9F4D-AF67-151729FFE0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5012422"/>
            <a:ext cx="7981147" cy="13279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D5EF18-B82D-9642-AF6F-00D26AD41A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4308">
            <a:off x="2615964" y="2135264"/>
            <a:ext cx="9239721" cy="23989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0017D7-3F82-AF47-872B-F29B80995470}"/>
              </a:ext>
            </a:extLst>
          </p:cNvPr>
          <p:cNvSpPr txBox="1"/>
          <p:nvPr/>
        </p:nvSpPr>
        <p:spPr>
          <a:xfrm>
            <a:off x="1564058" y="4893816"/>
            <a:ext cx="106894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+mn-lt"/>
              </a:rPr>
              <a:t>Transportation systems inherits the 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Cyber-security problem.</a:t>
            </a:r>
          </a:p>
        </p:txBody>
      </p:sp>
    </p:spTree>
    <p:extLst>
      <p:ext uri="{BB962C8B-B14F-4D97-AF65-F5344CB8AC3E}">
        <p14:creationId xmlns:p14="http://schemas.microsoft.com/office/powerpoint/2010/main" val="332846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83E0-7146-9248-A39B-B3B9AE879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63" y="762000"/>
            <a:ext cx="12436475" cy="685800"/>
          </a:xfrm>
        </p:spPr>
        <p:txBody>
          <a:bodyPr/>
          <a:lstStyle/>
          <a:p>
            <a:pPr defTabSz="697840">
              <a:defRPr/>
            </a:pPr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BC19F-68C3-E84E-B5C7-194831B4B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5" y="1828800"/>
            <a:ext cx="12350750" cy="5105400"/>
          </a:xfrm>
        </p:spPr>
        <p:txBody>
          <a:bodyPr/>
          <a:lstStyle/>
          <a:p>
            <a:pPr marL="523380" indent="-523380" defTabSz="697840">
              <a:defRPr/>
            </a:pPr>
            <a:r>
              <a:rPr lang="en-US" dirty="0"/>
              <a:t>Case study: City of Tampa Transportation Management Center</a:t>
            </a:r>
          </a:p>
          <a:p>
            <a:pPr marL="1136171" lvl="1" indent="-436150" defTabSz="697840">
              <a:defRPr/>
            </a:pPr>
            <a:r>
              <a:rPr lang="en-US" dirty="0"/>
              <a:t>Overview of the current transportation system</a:t>
            </a:r>
          </a:p>
          <a:p>
            <a:pPr marL="1136171" lvl="1" indent="-436150" defTabSz="697840">
              <a:defRPr/>
            </a:pPr>
            <a:r>
              <a:rPr lang="en-US" dirty="0"/>
              <a:t>Cyber risk analysis</a:t>
            </a:r>
          </a:p>
          <a:p>
            <a:pPr marL="523396" indent="-436150" defTabSz="697840">
              <a:defRPr/>
            </a:pPr>
            <a:r>
              <a:rPr lang="en-US" dirty="0"/>
              <a:t>Demo</a:t>
            </a:r>
          </a:p>
          <a:p>
            <a:pPr marL="523396" indent="-436150" defTabSz="697840">
              <a:defRPr/>
            </a:pPr>
            <a:r>
              <a:rPr lang="en-US" dirty="0"/>
              <a:t>Conclusion and Take away</a:t>
            </a:r>
          </a:p>
          <a:p>
            <a:pPr marL="1136171" lvl="1" indent="-436150" defTabSz="697840"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DDBEE-2438-7F42-80BC-78882910E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E3414E-1B1E-3E46-ACC4-D259353426DE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456">
            <a:extLst>
              <a:ext uri="{FF2B5EF4-FFF2-40B4-BE49-F238E27FC236}">
                <a16:creationId xmlns:a16="http://schemas.microsoft.com/office/drawing/2014/main" id="{6995F9F5-9778-854B-AF57-5594FFDDC1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90563" y="762000"/>
            <a:ext cx="12436475" cy="68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4400"/>
              <a:t>Overview of the Transportation System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7C57D99-D9A3-7C4D-9505-C7F484E50E93}"/>
              </a:ext>
            </a:extLst>
          </p:cNvPr>
          <p:cNvGrpSpPr>
            <a:grpSpLocks/>
          </p:cNvGrpSpPr>
          <p:nvPr/>
        </p:nvGrpSpPr>
        <p:grpSpPr bwMode="auto">
          <a:xfrm>
            <a:off x="3845591" y="2567360"/>
            <a:ext cx="2184656" cy="990228"/>
            <a:chOff x="1076885" y="388005"/>
            <a:chExt cx="2185480" cy="990770"/>
          </a:xfrm>
        </p:grpSpPr>
        <p:grpSp>
          <p:nvGrpSpPr>
            <p:cNvPr id="71837" name="Group 581">
              <a:extLst>
                <a:ext uri="{FF2B5EF4-FFF2-40B4-BE49-F238E27FC236}">
                  <a16:creationId xmlns:a16="http://schemas.microsoft.com/office/drawing/2014/main" id="{987176A4-81D1-6446-861D-A4E566492C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1904" y="643234"/>
              <a:ext cx="1382452" cy="735541"/>
              <a:chOff x="748528" y="2734199"/>
              <a:chExt cx="1984765" cy="989039"/>
            </a:xfrm>
          </p:grpSpPr>
          <p:pic>
            <p:nvPicPr>
              <p:cNvPr id="621" name="Picture 620">
                <a:extLst>
                  <a:ext uri="{FF2B5EF4-FFF2-40B4-BE49-F238E27FC236}">
                    <a16:creationId xmlns:a16="http://schemas.microsoft.com/office/drawing/2014/main" id="{F734BEDA-9D73-6B48-8BAE-FC483CBB1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3479" y="3160887"/>
                <a:ext cx="1091421" cy="476960"/>
              </a:xfrm>
              <a:prstGeom prst="rect">
                <a:avLst/>
              </a:prstGeom>
            </p:spPr>
          </p:pic>
          <p:pic>
            <p:nvPicPr>
              <p:cNvPr id="622" name="Picture 621">
                <a:extLst>
                  <a:ext uri="{FF2B5EF4-FFF2-40B4-BE49-F238E27FC236}">
                    <a16:creationId xmlns:a16="http://schemas.microsoft.com/office/drawing/2014/main" id="{5F5EC8EB-B1F6-1B49-9668-D754888D84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0087" y="2734199"/>
                <a:ext cx="647743" cy="426688"/>
              </a:xfrm>
              <a:prstGeom prst="rect">
                <a:avLst/>
              </a:prstGeom>
            </p:spPr>
          </p:pic>
          <p:pic>
            <p:nvPicPr>
              <p:cNvPr id="623" name="Picture 622">
                <a:extLst>
                  <a:ext uri="{FF2B5EF4-FFF2-40B4-BE49-F238E27FC236}">
                    <a16:creationId xmlns:a16="http://schemas.microsoft.com/office/drawing/2014/main" id="{62B81D5B-1BB4-6A42-A241-C7EF6AE02E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96077" y="3186023"/>
                <a:ext cx="647743" cy="426688"/>
              </a:xfrm>
              <a:prstGeom prst="rect">
                <a:avLst/>
              </a:prstGeom>
            </p:spPr>
          </p:pic>
          <p:pic>
            <p:nvPicPr>
              <p:cNvPr id="624" name="Picture 623">
                <a:extLst>
                  <a:ext uri="{FF2B5EF4-FFF2-40B4-BE49-F238E27FC236}">
                    <a16:creationId xmlns:a16="http://schemas.microsoft.com/office/drawing/2014/main" id="{60FE5EFE-C332-A044-9D60-A7964E9B97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38000" y="3140183"/>
                <a:ext cx="647743" cy="426688"/>
              </a:xfrm>
              <a:prstGeom prst="rect">
                <a:avLst/>
              </a:prstGeom>
            </p:spPr>
          </p:pic>
        </p:grpSp>
        <p:sp>
          <p:nvSpPr>
            <p:cNvPr id="583" name="TextBox 582">
              <a:extLst>
                <a:ext uri="{FF2B5EF4-FFF2-40B4-BE49-F238E27FC236}">
                  <a16:creationId xmlns:a16="http://schemas.microsoft.com/office/drawing/2014/main" id="{5B27104A-29FA-DF43-9932-56A79B23F5E3}"/>
                </a:ext>
              </a:extLst>
            </p:cNvPr>
            <p:cNvSpPr txBox="1"/>
            <p:nvPr/>
          </p:nvSpPr>
          <p:spPr>
            <a:xfrm>
              <a:off x="1076885" y="388005"/>
              <a:ext cx="2185480" cy="266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133" dirty="0"/>
                <a:t>Connected/Autonomous Vehicles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724A3E-3C1C-D142-9031-3EA7253C4FB9}"/>
              </a:ext>
            </a:extLst>
          </p:cNvPr>
          <p:cNvGrpSpPr>
            <a:grpSpLocks/>
          </p:cNvGrpSpPr>
          <p:nvPr/>
        </p:nvGrpSpPr>
        <p:grpSpPr bwMode="auto">
          <a:xfrm>
            <a:off x="3940175" y="1922463"/>
            <a:ext cx="5256213" cy="4051300"/>
            <a:chOff x="3939498" y="1922466"/>
            <a:chExt cx="5257308" cy="4051787"/>
          </a:xfrm>
        </p:grpSpPr>
        <p:sp>
          <p:nvSpPr>
            <p:cNvPr id="580" name="TextBox 579">
              <a:extLst>
                <a:ext uri="{FF2B5EF4-FFF2-40B4-BE49-F238E27FC236}">
                  <a16:creationId xmlns:a16="http://schemas.microsoft.com/office/drawing/2014/main" id="{35FA6958-7ECD-EF4D-ABAD-2BBA28F0AD47}"/>
                </a:ext>
              </a:extLst>
            </p:cNvPr>
            <p:cNvSpPr txBox="1"/>
            <p:nvPr/>
          </p:nvSpPr>
          <p:spPr>
            <a:xfrm>
              <a:off x="8390188" y="2430527"/>
              <a:ext cx="511281" cy="3016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360" dirty="0"/>
                <a:t>TMC</a:t>
              </a:r>
            </a:p>
          </p:txBody>
        </p:sp>
        <p:sp>
          <p:nvSpPr>
            <p:cNvPr id="526" name="TextBox 525">
              <a:extLst>
                <a:ext uri="{FF2B5EF4-FFF2-40B4-BE49-F238E27FC236}">
                  <a16:creationId xmlns:a16="http://schemas.microsoft.com/office/drawing/2014/main" id="{DAA43F9E-15C7-674A-90A5-7E7347E71703}"/>
                </a:ext>
              </a:extLst>
            </p:cNvPr>
            <p:cNvSpPr txBox="1"/>
            <p:nvPr/>
          </p:nvSpPr>
          <p:spPr>
            <a:xfrm>
              <a:off x="5897294" y="1922466"/>
              <a:ext cx="1467156" cy="301661"/>
            </a:xfrm>
            <a:prstGeom prst="rect">
              <a:avLst/>
            </a:prstGeom>
            <a:solidFill>
              <a:srgbClr val="005D41"/>
            </a:solidFill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360" dirty="0">
                  <a:solidFill>
                    <a:schemeClr val="bg1"/>
                  </a:solidFill>
                  <a:effectLst>
                    <a:outerShdw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boto Condensed" charset="0"/>
                  <a:ea typeface="Roboto Condensed" charset="0"/>
                  <a:cs typeface="Roboto Condensed" charset="0"/>
                </a:rPr>
                <a:t>Intersection</a:t>
              </a:r>
              <a:endParaRPr lang="en-US" sz="136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795FD2CD-D907-C24B-B808-802FE1623F54}"/>
                </a:ext>
              </a:extLst>
            </p:cNvPr>
            <p:cNvGrpSpPr/>
            <p:nvPr/>
          </p:nvGrpSpPr>
          <p:grpSpPr>
            <a:xfrm>
              <a:off x="5614539" y="4514284"/>
              <a:ext cx="626691" cy="778679"/>
              <a:chOff x="4928137" y="1222408"/>
              <a:chExt cx="2685450" cy="3493970"/>
            </a:xfrm>
            <a:solidFill>
              <a:schemeClr val="bg1">
                <a:lumMod val="85000"/>
              </a:schemeClr>
            </a:solidFill>
          </p:grpSpPr>
          <p:sp>
            <p:nvSpPr>
              <p:cNvPr id="647" name="Rounded Rectangle 646">
                <a:extLst>
                  <a:ext uri="{FF2B5EF4-FFF2-40B4-BE49-F238E27FC236}">
                    <a16:creationId xmlns:a16="http://schemas.microsoft.com/office/drawing/2014/main" id="{DC85BC4E-0272-F649-A14F-48CDB141F749}"/>
                  </a:ext>
                </a:extLst>
              </p:cNvPr>
              <p:cNvSpPr/>
              <p:nvPr/>
            </p:nvSpPr>
            <p:spPr>
              <a:xfrm>
                <a:off x="4928137" y="1222408"/>
                <a:ext cx="2685450" cy="3320714"/>
              </a:xfrm>
              <a:prstGeom prst="roundRect">
                <a:avLst>
                  <a:gd name="adj" fmla="val 3047"/>
                </a:avLst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360"/>
              </a:p>
            </p:txBody>
          </p:sp>
          <p:cxnSp>
            <p:nvCxnSpPr>
              <p:cNvPr id="648" name="Straight Connector 647">
                <a:extLst>
                  <a:ext uri="{FF2B5EF4-FFF2-40B4-BE49-F238E27FC236}">
                    <a16:creationId xmlns:a16="http://schemas.microsoft.com/office/drawing/2014/main" id="{2587B15E-357F-6241-9D59-931DE947B704}"/>
                  </a:ext>
                </a:extLst>
              </p:cNvPr>
              <p:cNvCxnSpPr/>
              <p:nvPr/>
            </p:nvCxnSpPr>
            <p:spPr>
              <a:xfrm>
                <a:off x="6270859" y="1222408"/>
                <a:ext cx="0" cy="3320716"/>
              </a:xfrm>
              <a:prstGeom prst="line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9" name="Oval 648">
                <a:extLst>
                  <a:ext uri="{FF2B5EF4-FFF2-40B4-BE49-F238E27FC236}">
                    <a16:creationId xmlns:a16="http://schemas.microsoft.com/office/drawing/2014/main" id="{8078E455-590F-DC45-80A6-B34E0883A764}"/>
                  </a:ext>
                </a:extLst>
              </p:cNvPr>
              <p:cNvSpPr/>
              <p:nvPr/>
            </p:nvSpPr>
            <p:spPr>
              <a:xfrm>
                <a:off x="5949099" y="2776888"/>
                <a:ext cx="211070" cy="211756"/>
              </a:xfrm>
              <a:prstGeom prst="ellipse">
                <a:avLst/>
              </a:pr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360"/>
              </a:p>
            </p:txBody>
          </p:sp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D1ABF3CB-555F-F24B-A0E0-8B16F817DC3F}"/>
                  </a:ext>
                </a:extLst>
              </p:cNvPr>
              <p:cNvSpPr/>
              <p:nvPr/>
            </p:nvSpPr>
            <p:spPr>
              <a:xfrm>
                <a:off x="6381550" y="2776888"/>
                <a:ext cx="211070" cy="211756"/>
              </a:xfrm>
              <a:prstGeom prst="ellipse">
                <a:avLst/>
              </a:prstGeom>
              <a:grp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360"/>
              </a:p>
            </p:txBody>
          </p:sp>
          <p:sp>
            <p:nvSpPr>
              <p:cNvPr id="651" name="Round Same Side Corner Rectangle 650">
                <a:extLst>
                  <a:ext uri="{FF2B5EF4-FFF2-40B4-BE49-F238E27FC236}">
                    <a16:creationId xmlns:a16="http://schemas.microsoft.com/office/drawing/2014/main" id="{34320373-3252-1A49-82BF-C7E9F5F9ECB3}"/>
                  </a:ext>
                </a:extLst>
              </p:cNvPr>
              <p:cNvSpPr/>
              <p:nvPr/>
            </p:nvSpPr>
            <p:spPr>
              <a:xfrm flipV="1">
                <a:off x="5034013" y="4543121"/>
                <a:ext cx="2464067" cy="173257"/>
              </a:xfrm>
              <a:prstGeom prst="round2Same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360"/>
              </a:p>
            </p:txBody>
          </p: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BB0588A-4EBA-5B40-8A4F-895D5EC620BA}"/>
                </a:ext>
              </a:extLst>
            </p:cNvPr>
            <p:cNvGrpSpPr/>
            <p:nvPr/>
          </p:nvGrpSpPr>
          <p:grpSpPr>
            <a:xfrm>
              <a:off x="5703482" y="4958596"/>
              <a:ext cx="135458" cy="134225"/>
              <a:chOff x="7440402" y="2826912"/>
              <a:chExt cx="580455" cy="602275"/>
            </a:xfrm>
            <a:solidFill>
              <a:schemeClr val="bg1">
                <a:lumMod val="85000"/>
              </a:schemeClr>
            </a:solidFill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601EB767-6E21-AC46-A529-051B49D4036B}"/>
                  </a:ext>
                </a:extLst>
              </p:cNvPr>
              <p:cNvGrpSpPr/>
              <p:nvPr/>
            </p:nvGrpSpPr>
            <p:grpSpPr>
              <a:xfrm>
                <a:off x="7440402" y="2826912"/>
                <a:ext cx="236291" cy="602275"/>
                <a:chOff x="4121713" y="1814372"/>
                <a:chExt cx="382234" cy="602275"/>
              </a:xfrm>
              <a:grpFill/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C63DED61-F99C-DD4E-8EC8-945CAF2853C5}"/>
                    </a:ext>
                  </a:extLst>
                </p:cNvPr>
                <p:cNvGrpSpPr/>
                <p:nvPr/>
              </p:nvGrpSpPr>
              <p:grpSpPr>
                <a:xfrm>
                  <a:off x="4121713" y="1814372"/>
                  <a:ext cx="382234" cy="124756"/>
                  <a:chOff x="4121713" y="1814372"/>
                  <a:chExt cx="382234" cy="124756"/>
                </a:xfrm>
                <a:grpFill/>
              </p:grpSpPr>
              <p:cxnSp>
                <p:nvCxnSpPr>
                  <p:cNvPr id="645" name="Straight Connector 644">
                    <a:extLst>
                      <a:ext uri="{FF2B5EF4-FFF2-40B4-BE49-F238E27FC236}">
                        <a16:creationId xmlns:a16="http://schemas.microsoft.com/office/drawing/2014/main" id="{1F9C1104-3E85-9F49-B6AC-43C0D161FB25}"/>
                      </a:ext>
                    </a:extLst>
                  </p:cNvPr>
                  <p:cNvCxnSpPr/>
                  <p:nvPr/>
                </p:nvCxnSpPr>
                <p:spPr>
                  <a:xfrm>
                    <a:off x="4121713" y="1814372"/>
                    <a:ext cx="382234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6" name="Straight Connector 645">
                    <a:extLst>
                      <a:ext uri="{FF2B5EF4-FFF2-40B4-BE49-F238E27FC236}">
                        <a16:creationId xmlns:a16="http://schemas.microsoft.com/office/drawing/2014/main" id="{F7DB2EFA-3E68-1E41-A493-60F922A934C8}"/>
                      </a:ext>
                    </a:extLst>
                  </p:cNvPr>
                  <p:cNvCxnSpPr/>
                  <p:nvPr/>
                </p:nvCxnSpPr>
                <p:spPr>
                  <a:xfrm>
                    <a:off x="4121713" y="1939128"/>
                    <a:ext cx="382234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6AA71BFE-6F01-D945-B35E-306C84A6A7C0}"/>
                    </a:ext>
                  </a:extLst>
                </p:cNvPr>
                <p:cNvGrpSpPr/>
                <p:nvPr/>
              </p:nvGrpSpPr>
              <p:grpSpPr>
                <a:xfrm>
                  <a:off x="4121713" y="2052669"/>
                  <a:ext cx="382234" cy="124756"/>
                  <a:chOff x="4121713" y="1814372"/>
                  <a:chExt cx="382234" cy="124756"/>
                </a:xfrm>
                <a:grpFill/>
              </p:grpSpPr>
              <p:cxnSp>
                <p:nvCxnSpPr>
                  <p:cNvPr id="643" name="Straight Connector 642">
                    <a:extLst>
                      <a:ext uri="{FF2B5EF4-FFF2-40B4-BE49-F238E27FC236}">
                        <a16:creationId xmlns:a16="http://schemas.microsoft.com/office/drawing/2014/main" id="{33AF9D87-42A2-654A-AFA8-2E9154BCC785}"/>
                      </a:ext>
                    </a:extLst>
                  </p:cNvPr>
                  <p:cNvCxnSpPr/>
                  <p:nvPr/>
                </p:nvCxnSpPr>
                <p:spPr>
                  <a:xfrm>
                    <a:off x="4121713" y="1814372"/>
                    <a:ext cx="382234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4" name="Straight Connector 643">
                    <a:extLst>
                      <a:ext uri="{FF2B5EF4-FFF2-40B4-BE49-F238E27FC236}">
                        <a16:creationId xmlns:a16="http://schemas.microsoft.com/office/drawing/2014/main" id="{02EAE801-F9CB-144F-AAAF-8BE3A0C044D7}"/>
                      </a:ext>
                    </a:extLst>
                  </p:cNvPr>
                  <p:cNvCxnSpPr/>
                  <p:nvPr/>
                </p:nvCxnSpPr>
                <p:spPr>
                  <a:xfrm>
                    <a:off x="4121713" y="1939128"/>
                    <a:ext cx="382234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40" name="Group 639">
                  <a:extLst>
                    <a:ext uri="{FF2B5EF4-FFF2-40B4-BE49-F238E27FC236}">
                      <a16:creationId xmlns:a16="http://schemas.microsoft.com/office/drawing/2014/main" id="{1A7629C0-8989-D54C-AEB4-2D359BA191CA}"/>
                    </a:ext>
                  </a:extLst>
                </p:cNvPr>
                <p:cNvGrpSpPr/>
                <p:nvPr/>
              </p:nvGrpSpPr>
              <p:grpSpPr>
                <a:xfrm>
                  <a:off x="4121713" y="2291891"/>
                  <a:ext cx="382234" cy="124756"/>
                  <a:chOff x="4121713" y="1814372"/>
                  <a:chExt cx="382234" cy="124756"/>
                </a:xfrm>
                <a:grpFill/>
              </p:grpSpPr>
              <p:cxnSp>
                <p:nvCxnSpPr>
                  <p:cNvPr id="641" name="Straight Connector 640">
                    <a:extLst>
                      <a:ext uri="{FF2B5EF4-FFF2-40B4-BE49-F238E27FC236}">
                        <a16:creationId xmlns:a16="http://schemas.microsoft.com/office/drawing/2014/main" id="{4D902465-E464-1C42-9CAC-0E5212B3FA11}"/>
                      </a:ext>
                    </a:extLst>
                  </p:cNvPr>
                  <p:cNvCxnSpPr/>
                  <p:nvPr/>
                </p:nvCxnSpPr>
                <p:spPr>
                  <a:xfrm>
                    <a:off x="4121713" y="1814372"/>
                    <a:ext cx="382234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2" name="Straight Connector 641">
                    <a:extLst>
                      <a:ext uri="{FF2B5EF4-FFF2-40B4-BE49-F238E27FC236}">
                        <a16:creationId xmlns:a16="http://schemas.microsoft.com/office/drawing/2014/main" id="{79FB93F7-5CAB-DC42-A8F8-B7BB5B47ADF5}"/>
                      </a:ext>
                    </a:extLst>
                  </p:cNvPr>
                  <p:cNvCxnSpPr/>
                  <p:nvPr/>
                </p:nvCxnSpPr>
                <p:spPr>
                  <a:xfrm>
                    <a:off x="4121713" y="1939128"/>
                    <a:ext cx="382234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FB55516A-9AA4-DE45-827E-CCCAB75C91BF}"/>
                  </a:ext>
                </a:extLst>
              </p:cNvPr>
              <p:cNvGrpSpPr/>
              <p:nvPr/>
            </p:nvGrpSpPr>
            <p:grpSpPr>
              <a:xfrm>
                <a:off x="7784566" y="2826912"/>
                <a:ext cx="236291" cy="602275"/>
                <a:chOff x="4121713" y="1814372"/>
                <a:chExt cx="382234" cy="602275"/>
              </a:xfrm>
              <a:grpFill/>
            </p:grpSpPr>
            <p:grpSp>
              <p:nvGrpSpPr>
                <p:cNvPr id="629" name="Group 628">
                  <a:extLst>
                    <a:ext uri="{FF2B5EF4-FFF2-40B4-BE49-F238E27FC236}">
                      <a16:creationId xmlns:a16="http://schemas.microsoft.com/office/drawing/2014/main" id="{37CFCEB8-93D8-D64F-A465-4CF3010CCDC1}"/>
                    </a:ext>
                  </a:extLst>
                </p:cNvPr>
                <p:cNvGrpSpPr/>
                <p:nvPr/>
              </p:nvGrpSpPr>
              <p:grpSpPr>
                <a:xfrm>
                  <a:off x="4121713" y="1814372"/>
                  <a:ext cx="382234" cy="124756"/>
                  <a:chOff x="4121713" y="1814372"/>
                  <a:chExt cx="382234" cy="124756"/>
                </a:xfrm>
                <a:grpFill/>
              </p:grpSpPr>
              <p:cxnSp>
                <p:nvCxnSpPr>
                  <p:cNvPr id="636" name="Straight Connector 635">
                    <a:extLst>
                      <a:ext uri="{FF2B5EF4-FFF2-40B4-BE49-F238E27FC236}">
                        <a16:creationId xmlns:a16="http://schemas.microsoft.com/office/drawing/2014/main" id="{23091886-8907-2248-AC32-03C84E4F3916}"/>
                      </a:ext>
                    </a:extLst>
                  </p:cNvPr>
                  <p:cNvCxnSpPr/>
                  <p:nvPr/>
                </p:nvCxnSpPr>
                <p:spPr>
                  <a:xfrm>
                    <a:off x="4121713" y="1814372"/>
                    <a:ext cx="382234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7" name="Straight Connector 636">
                    <a:extLst>
                      <a:ext uri="{FF2B5EF4-FFF2-40B4-BE49-F238E27FC236}">
                        <a16:creationId xmlns:a16="http://schemas.microsoft.com/office/drawing/2014/main" id="{D4BCC838-9C90-3E4C-8D97-FE463B2259EB}"/>
                      </a:ext>
                    </a:extLst>
                  </p:cNvPr>
                  <p:cNvCxnSpPr/>
                  <p:nvPr/>
                </p:nvCxnSpPr>
                <p:spPr>
                  <a:xfrm>
                    <a:off x="4121713" y="1939128"/>
                    <a:ext cx="382234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30" name="Group 629">
                  <a:extLst>
                    <a:ext uri="{FF2B5EF4-FFF2-40B4-BE49-F238E27FC236}">
                      <a16:creationId xmlns:a16="http://schemas.microsoft.com/office/drawing/2014/main" id="{7B025694-3219-6149-8BF0-439A5AA099E0}"/>
                    </a:ext>
                  </a:extLst>
                </p:cNvPr>
                <p:cNvGrpSpPr/>
                <p:nvPr/>
              </p:nvGrpSpPr>
              <p:grpSpPr>
                <a:xfrm>
                  <a:off x="4121713" y="2052669"/>
                  <a:ext cx="382234" cy="124756"/>
                  <a:chOff x="4121713" y="1814372"/>
                  <a:chExt cx="382234" cy="124756"/>
                </a:xfrm>
                <a:grpFill/>
              </p:grpSpPr>
              <p:cxnSp>
                <p:nvCxnSpPr>
                  <p:cNvPr id="634" name="Straight Connector 633">
                    <a:extLst>
                      <a:ext uri="{FF2B5EF4-FFF2-40B4-BE49-F238E27FC236}">
                        <a16:creationId xmlns:a16="http://schemas.microsoft.com/office/drawing/2014/main" id="{D765450E-2444-7E42-ADD5-1C76E49BCC6F}"/>
                      </a:ext>
                    </a:extLst>
                  </p:cNvPr>
                  <p:cNvCxnSpPr/>
                  <p:nvPr/>
                </p:nvCxnSpPr>
                <p:spPr>
                  <a:xfrm>
                    <a:off x="4121713" y="1814372"/>
                    <a:ext cx="382234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5" name="Straight Connector 634">
                    <a:extLst>
                      <a:ext uri="{FF2B5EF4-FFF2-40B4-BE49-F238E27FC236}">
                        <a16:creationId xmlns:a16="http://schemas.microsoft.com/office/drawing/2014/main" id="{0EE0DBFC-F938-AC4E-883D-CBD9EC8D2EF2}"/>
                      </a:ext>
                    </a:extLst>
                  </p:cNvPr>
                  <p:cNvCxnSpPr/>
                  <p:nvPr/>
                </p:nvCxnSpPr>
                <p:spPr>
                  <a:xfrm>
                    <a:off x="4121713" y="1939128"/>
                    <a:ext cx="382234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31" name="Group 630">
                  <a:extLst>
                    <a:ext uri="{FF2B5EF4-FFF2-40B4-BE49-F238E27FC236}">
                      <a16:creationId xmlns:a16="http://schemas.microsoft.com/office/drawing/2014/main" id="{471DA3D0-96E5-DA48-81CA-A2C742701201}"/>
                    </a:ext>
                  </a:extLst>
                </p:cNvPr>
                <p:cNvGrpSpPr/>
                <p:nvPr/>
              </p:nvGrpSpPr>
              <p:grpSpPr>
                <a:xfrm>
                  <a:off x="4121713" y="2291891"/>
                  <a:ext cx="382234" cy="124756"/>
                  <a:chOff x="4121713" y="1814372"/>
                  <a:chExt cx="382234" cy="124756"/>
                </a:xfrm>
                <a:grpFill/>
              </p:grpSpPr>
              <p:cxnSp>
                <p:nvCxnSpPr>
                  <p:cNvPr id="632" name="Straight Connector 631">
                    <a:extLst>
                      <a:ext uri="{FF2B5EF4-FFF2-40B4-BE49-F238E27FC236}">
                        <a16:creationId xmlns:a16="http://schemas.microsoft.com/office/drawing/2014/main" id="{56423919-6018-D44D-8772-B71DE70FAE20}"/>
                      </a:ext>
                    </a:extLst>
                  </p:cNvPr>
                  <p:cNvCxnSpPr/>
                  <p:nvPr/>
                </p:nvCxnSpPr>
                <p:spPr>
                  <a:xfrm>
                    <a:off x="4121713" y="1814372"/>
                    <a:ext cx="382234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3" name="Straight Connector 632">
                    <a:extLst>
                      <a:ext uri="{FF2B5EF4-FFF2-40B4-BE49-F238E27FC236}">
                        <a16:creationId xmlns:a16="http://schemas.microsoft.com/office/drawing/2014/main" id="{3337BA57-94A7-BE42-A0B9-5AFEA7299308}"/>
                      </a:ext>
                    </a:extLst>
                  </p:cNvPr>
                  <p:cNvCxnSpPr/>
                  <p:nvPr/>
                </p:nvCxnSpPr>
                <p:spPr>
                  <a:xfrm>
                    <a:off x="4121713" y="1939128"/>
                    <a:ext cx="382234" cy="0"/>
                  </a:xfrm>
                  <a:prstGeom prst="line">
                    <a:avLst/>
                  </a:pr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581" name="Straight Connector 580">
              <a:extLst>
                <a:ext uri="{FF2B5EF4-FFF2-40B4-BE49-F238E27FC236}">
                  <a16:creationId xmlns:a16="http://schemas.microsoft.com/office/drawing/2014/main" id="{044B6CCD-0267-D044-8004-625D9E68564A}"/>
                </a:ext>
              </a:extLst>
            </p:cNvPr>
            <p:cNvCxnSpPr/>
            <p:nvPr/>
          </p:nvCxnSpPr>
          <p:spPr>
            <a:xfrm flipV="1">
              <a:off x="3955376" y="3684803"/>
              <a:ext cx="2405564" cy="4763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4" name="TextBox 583">
              <a:extLst>
                <a:ext uri="{FF2B5EF4-FFF2-40B4-BE49-F238E27FC236}">
                  <a16:creationId xmlns:a16="http://schemas.microsoft.com/office/drawing/2014/main" id="{5F89970D-575D-4841-A28C-544C53B3BD61}"/>
                </a:ext>
              </a:extLst>
            </p:cNvPr>
            <p:cNvSpPr txBox="1"/>
            <p:nvPr/>
          </p:nvSpPr>
          <p:spPr>
            <a:xfrm>
              <a:off x="4095105" y="4129356"/>
              <a:ext cx="1684689" cy="2667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133" dirty="0"/>
                <a:t>Human driven car</a:t>
              </a:r>
            </a:p>
          </p:txBody>
        </p:sp>
        <p:cxnSp>
          <p:nvCxnSpPr>
            <p:cNvPr id="585" name="Straight Connector 584">
              <a:extLst>
                <a:ext uri="{FF2B5EF4-FFF2-40B4-BE49-F238E27FC236}">
                  <a16:creationId xmlns:a16="http://schemas.microsoft.com/office/drawing/2014/main" id="{B1781B24-5BBA-B54A-8C73-5204D8BFA4F7}"/>
                </a:ext>
              </a:extLst>
            </p:cNvPr>
            <p:cNvCxnSpPr/>
            <p:nvPr/>
          </p:nvCxnSpPr>
          <p:spPr>
            <a:xfrm flipV="1">
              <a:off x="3939498" y="4369097"/>
              <a:ext cx="2238841" cy="7939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6" name="Arc 585">
              <a:extLst>
                <a:ext uri="{FF2B5EF4-FFF2-40B4-BE49-F238E27FC236}">
                  <a16:creationId xmlns:a16="http://schemas.microsoft.com/office/drawing/2014/main" id="{7A31E13A-DDB6-C14C-B8EE-32C76875C8F0}"/>
                </a:ext>
              </a:extLst>
            </p:cNvPr>
            <p:cNvSpPr/>
            <p:nvPr/>
          </p:nvSpPr>
          <p:spPr>
            <a:xfrm>
              <a:off x="5535268" y="4365922"/>
              <a:ext cx="1267089" cy="1608331"/>
            </a:xfrm>
            <a:prstGeom prst="arc">
              <a:avLst>
                <a:gd name="adj1" fmla="val 16200000"/>
                <a:gd name="adj2" fmla="val 18143996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103632" tIns="51816" rIns="103632" bIns="51816" anchor="ctr"/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360"/>
            </a:p>
          </p:txBody>
        </p:sp>
        <p:grpSp>
          <p:nvGrpSpPr>
            <p:cNvPr id="587" name="Group 586">
              <a:extLst>
                <a:ext uri="{FF2B5EF4-FFF2-40B4-BE49-F238E27FC236}">
                  <a16:creationId xmlns:a16="http://schemas.microsoft.com/office/drawing/2014/main" id="{75319E0C-3575-C848-AC70-3D411633BE22}"/>
                </a:ext>
              </a:extLst>
            </p:cNvPr>
            <p:cNvGrpSpPr/>
            <p:nvPr/>
          </p:nvGrpSpPr>
          <p:grpSpPr>
            <a:xfrm>
              <a:off x="4537266" y="3795354"/>
              <a:ext cx="786685" cy="409290"/>
              <a:chOff x="1149243" y="3984714"/>
              <a:chExt cx="1129431" cy="550349"/>
            </a:xfrm>
            <a:noFill/>
          </p:grpSpPr>
          <p:pic>
            <p:nvPicPr>
              <p:cNvPr id="619" name="Picture 618">
                <a:extLst>
                  <a:ext uri="{FF2B5EF4-FFF2-40B4-BE49-F238E27FC236}">
                    <a16:creationId xmlns:a16="http://schemas.microsoft.com/office/drawing/2014/main" id="{FE1A2BBB-7153-4C44-95CB-99CAD65D4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9243" y="3984714"/>
                <a:ext cx="1129431" cy="550349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620" name="Picture 619">
                <a:extLst>
                  <a:ext uri="{FF2B5EF4-FFF2-40B4-BE49-F238E27FC236}">
                    <a16:creationId xmlns:a16="http://schemas.microsoft.com/office/drawing/2014/main" id="{C83BF54C-0DD9-FC4B-9478-841801CC0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3361" y="4048327"/>
                <a:ext cx="288233" cy="28823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cxnSp>
          <p:nvCxnSpPr>
            <p:cNvPr id="588" name="Straight Connector 587">
              <a:extLst>
                <a:ext uri="{FF2B5EF4-FFF2-40B4-BE49-F238E27FC236}">
                  <a16:creationId xmlns:a16="http://schemas.microsoft.com/office/drawing/2014/main" id="{0F09BF41-387D-FA42-8FF3-816C21DA9293}"/>
                </a:ext>
              </a:extLst>
            </p:cNvPr>
            <p:cNvCxnSpPr/>
            <p:nvPr/>
          </p:nvCxnSpPr>
          <p:spPr>
            <a:xfrm flipH="1">
              <a:off x="5004933" y="3405369"/>
              <a:ext cx="1240095" cy="355643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9" name="Straight Connector 588">
              <a:extLst>
                <a:ext uri="{FF2B5EF4-FFF2-40B4-BE49-F238E27FC236}">
                  <a16:creationId xmlns:a16="http://schemas.microsoft.com/office/drawing/2014/main" id="{02CA03F3-EEA7-7848-A296-41258BA53D00}"/>
                </a:ext>
              </a:extLst>
            </p:cNvPr>
            <p:cNvCxnSpPr/>
            <p:nvPr/>
          </p:nvCxnSpPr>
          <p:spPr>
            <a:xfrm flipH="1">
              <a:off x="5386012" y="3510157"/>
              <a:ext cx="893948" cy="63507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804" name="Group 589">
              <a:extLst>
                <a:ext uri="{FF2B5EF4-FFF2-40B4-BE49-F238E27FC236}">
                  <a16:creationId xmlns:a16="http://schemas.microsoft.com/office/drawing/2014/main" id="{0592349E-758A-684C-BACD-D05C574A67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4347" y="3240493"/>
              <a:ext cx="1233267" cy="1928303"/>
              <a:chOff x="3600073" y="3238624"/>
              <a:chExt cx="1770583" cy="2592877"/>
            </a:xfrm>
          </p:grpSpPr>
          <p:pic>
            <p:nvPicPr>
              <p:cNvPr id="71830" name="Picture 611">
                <a:extLst>
                  <a:ext uri="{FF2B5EF4-FFF2-40B4-BE49-F238E27FC236}">
                    <a16:creationId xmlns:a16="http://schemas.microsoft.com/office/drawing/2014/main" id="{4A81F0C2-6E49-AA4E-9257-EAAEA04C56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49" r="1816" b="17880"/>
              <a:stretch>
                <a:fillRect/>
              </a:stretch>
            </p:blipFill>
            <p:spPr bwMode="auto">
              <a:xfrm>
                <a:off x="3834545" y="3647099"/>
                <a:ext cx="495667" cy="710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3" name="Trapezoid 612">
                <a:extLst>
                  <a:ext uri="{FF2B5EF4-FFF2-40B4-BE49-F238E27FC236}">
                    <a16:creationId xmlns:a16="http://schemas.microsoft.com/office/drawing/2014/main" id="{E13D2B12-A984-CF4E-9110-9379379D02A5}"/>
                  </a:ext>
                </a:extLst>
              </p:cNvPr>
              <p:cNvSpPr/>
              <p:nvPr/>
            </p:nvSpPr>
            <p:spPr>
              <a:xfrm>
                <a:off x="5071410" y="3468862"/>
                <a:ext cx="161853" cy="2363307"/>
              </a:xfrm>
              <a:prstGeom prst="trapezoid">
                <a:avLst/>
              </a:prstGeom>
              <a:gradFill flip="none" rotWithShape="1">
                <a:gsLst>
                  <a:gs pos="0">
                    <a:schemeClr val="tx1">
                      <a:tint val="66000"/>
                      <a:satMod val="160000"/>
                    </a:schemeClr>
                  </a:gs>
                  <a:gs pos="50000">
                    <a:schemeClr val="tx1">
                      <a:tint val="44500"/>
                      <a:satMod val="160000"/>
                    </a:schemeClr>
                  </a:gs>
                  <a:gs pos="100000">
                    <a:schemeClr val="tx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103632" tIns="51816" rIns="103632" bIns="51816" anchor="ctr"/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360"/>
              </a:p>
            </p:txBody>
          </p:sp>
          <p:sp>
            <p:nvSpPr>
              <p:cNvPr id="614" name="Trapezoid 613">
                <a:extLst>
                  <a:ext uri="{FF2B5EF4-FFF2-40B4-BE49-F238E27FC236}">
                    <a16:creationId xmlns:a16="http://schemas.microsoft.com/office/drawing/2014/main" id="{6A2083DB-6EBC-5441-9C94-A73ADBB73424}"/>
                  </a:ext>
                </a:extLst>
              </p:cNvPr>
              <p:cNvSpPr/>
              <p:nvPr/>
            </p:nvSpPr>
            <p:spPr>
              <a:xfrm rot="16200000">
                <a:off x="4498410" y="2870642"/>
                <a:ext cx="76856" cy="1392850"/>
              </a:xfrm>
              <a:prstGeom prst="trapezoid">
                <a:avLst/>
              </a:prstGeom>
              <a:gradFill flip="none" rotWithShape="1">
                <a:gsLst>
                  <a:gs pos="0">
                    <a:schemeClr val="tx1">
                      <a:tint val="66000"/>
                      <a:satMod val="160000"/>
                    </a:schemeClr>
                  </a:gs>
                  <a:gs pos="50000">
                    <a:schemeClr val="tx1">
                      <a:tint val="44500"/>
                      <a:satMod val="160000"/>
                    </a:schemeClr>
                  </a:gs>
                  <a:gs pos="100000">
                    <a:schemeClr val="tx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103632" tIns="51816" rIns="103632" bIns="51816" anchor="ctr"/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360"/>
              </a:p>
            </p:txBody>
          </p:sp>
          <p:pic>
            <p:nvPicPr>
              <p:cNvPr id="615" name="Picture 614">
                <a:extLst>
                  <a:ext uri="{FF2B5EF4-FFF2-40B4-BE49-F238E27FC236}">
                    <a16:creationId xmlns:a16="http://schemas.microsoft.com/office/drawing/2014/main" id="{81411E08-4DA2-D841-9710-3C3F68CB3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0073" y="3238624"/>
                <a:ext cx="445008" cy="445008"/>
              </a:xfrm>
              <a:prstGeom prst="rect">
                <a:avLst/>
              </a:prstGeom>
            </p:spPr>
          </p:pic>
          <p:sp>
            <p:nvSpPr>
              <p:cNvPr id="616" name="Rectangle 615">
                <a:extLst>
                  <a:ext uri="{FF2B5EF4-FFF2-40B4-BE49-F238E27FC236}">
                    <a16:creationId xmlns:a16="http://schemas.microsoft.com/office/drawing/2014/main" id="{B9F8F477-2C85-EA4C-9A50-D39CE98B4191}"/>
                  </a:ext>
                </a:extLst>
              </p:cNvPr>
              <p:cNvSpPr/>
              <p:nvPr/>
            </p:nvSpPr>
            <p:spPr>
              <a:xfrm>
                <a:off x="4987063" y="4931252"/>
                <a:ext cx="45593" cy="224163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tint val="66000"/>
                      <a:satMod val="160000"/>
                    </a:schemeClr>
                  </a:gs>
                  <a:gs pos="50000">
                    <a:schemeClr val="tx1">
                      <a:lumMod val="75000"/>
                      <a:lumOff val="25000"/>
                      <a:tint val="44500"/>
                      <a:satMod val="160000"/>
                    </a:schemeClr>
                  </a:gs>
                  <a:gs pos="100000">
                    <a:schemeClr val="tx1">
                      <a:lumMod val="75000"/>
                      <a:lumOff val="2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103632" tIns="51816" rIns="103632" bIns="51816" anchor="ctr"/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360"/>
              </a:p>
            </p:txBody>
          </p:sp>
          <p:sp>
            <p:nvSpPr>
              <p:cNvPr id="617" name="Chord 616">
                <a:extLst>
                  <a:ext uri="{FF2B5EF4-FFF2-40B4-BE49-F238E27FC236}">
                    <a16:creationId xmlns:a16="http://schemas.microsoft.com/office/drawing/2014/main" id="{2C09B600-9859-BD4E-B809-0120D10E6B44}"/>
                  </a:ext>
                </a:extLst>
              </p:cNvPr>
              <p:cNvSpPr/>
              <p:nvPr/>
            </p:nvSpPr>
            <p:spPr>
              <a:xfrm rot="1339364">
                <a:off x="4859404" y="4967545"/>
                <a:ext cx="152736" cy="164385"/>
              </a:xfrm>
              <a:prstGeom prst="chord">
                <a:avLst/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  <a:tint val="66000"/>
                      <a:satMod val="160000"/>
                    </a:schemeClr>
                  </a:gs>
                  <a:gs pos="50000">
                    <a:schemeClr val="tx1">
                      <a:lumMod val="75000"/>
                      <a:lumOff val="25000"/>
                      <a:tint val="44500"/>
                      <a:satMod val="160000"/>
                    </a:schemeClr>
                  </a:gs>
                  <a:gs pos="100000">
                    <a:schemeClr val="tx1">
                      <a:lumMod val="75000"/>
                      <a:lumOff val="2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lIns="103632" tIns="51816" rIns="103632" bIns="51816" anchor="ctr"/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360"/>
              </a:p>
            </p:txBody>
          </p:sp>
          <p:cxnSp>
            <p:nvCxnSpPr>
              <p:cNvPr id="618" name="Straight Connector 617">
                <a:extLst>
                  <a:ext uri="{FF2B5EF4-FFF2-40B4-BE49-F238E27FC236}">
                    <a16:creationId xmlns:a16="http://schemas.microsoft.com/office/drawing/2014/main" id="{CBB9D5B1-6BEA-C040-8137-031927D811CB}"/>
                  </a:ext>
                </a:extLst>
              </p:cNvPr>
              <p:cNvCxnSpPr/>
              <p:nvPr/>
            </p:nvCxnSpPr>
            <p:spPr>
              <a:xfrm>
                <a:off x="4936911" y="5832169"/>
                <a:ext cx="433129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805" name="Group 590">
              <a:extLst>
                <a:ext uri="{FF2B5EF4-FFF2-40B4-BE49-F238E27FC236}">
                  <a16:creationId xmlns:a16="http://schemas.microsoft.com/office/drawing/2014/main" id="{C46D259A-0C27-2146-9CD5-00E91BB4C8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3073" y="4665067"/>
              <a:ext cx="1132896" cy="919695"/>
              <a:chOff x="3382890" y="5154167"/>
              <a:chExt cx="1626482" cy="1236660"/>
            </a:xfrm>
          </p:grpSpPr>
          <p:cxnSp>
            <p:nvCxnSpPr>
              <p:cNvPr id="610" name="Elbow Connector 609">
                <a:extLst>
                  <a:ext uri="{FF2B5EF4-FFF2-40B4-BE49-F238E27FC236}">
                    <a16:creationId xmlns:a16="http://schemas.microsoft.com/office/drawing/2014/main" id="{82C450B8-0A35-A84C-A055-818BB4277BC4}"/>
                  </a:ext>
                </a:extLst>
              </p:cNvPr>
              <p:cNvCxnSpPr/>
              <p:nvPr/>
            </p:nvCxnSpPr>
            <p:spPr>
              <a:xfrm rot="10800000">
                <a:off x="3382206" y="5998692"/>
                <a:ext cx="1627652" cy="392817"/>
              </a:xfrm>
              <a:prstGeom prst="bentConnector3">
                <a:avLst>
                  <a:gd name="adj1" fmla="val 99973"/>
                </a:avLst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Straight Arrow Connector 610">
                <a:extLst>
                  <a:ext uri="{FF2B5EF4-FFF2-40B4-BE49-F238E27FC236}">
                    <a16:creationId xmlns:a16="http://schemas.microsoft.com/office/drawing/2014/main" id="{5202F21A-71E8-E34E-A24D-40A1A3DF0653}"/>
                  </a:ext>
                </a:extLst>
              </p:cNvPr>
              <p:cNvCxnSpPr/>
              <p:nvPr/>
            </p:nvCxnSpPr>
            <p:spPr>
              <a:xfrm flipV="1">
                <a:off x="5009859" y="5153281"/>
                <a:ext cx="0" cy="1238228"/>
              </a:xfrm>
              <a:prstGeom prst="straightConnector1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92" name="Elbow Connector 591">
              <a:extLst>
                <a:ext uri="{FF2B5EF4-FFF2-40B4-BE49-F238E27FC236}">
                  <a16:creationId xmlns:a16="http://schemas.microsoft.com/office/drawing/2014/main" id="{09BEA25B-5FF7-FA4E-9B0D-0E5DD42EA6CA}"/>
                </a:ext>
              </a:extLst>
            </p:cNvPr>
            <p:cNvCxnSpPr/>
            <p:nvPr/>
          </p:nvCxnSpPr>
          <p:spPr>
            <a:xfrm rot="10800000">
              <a:off x="5856010" y="5293133"/>
              <a:ext cx="2110227" cy="484246"/>
            </a:xfrm>
            <a:prstGeom prst="bentConnector3">
              <a:avLst>
                <a:gd name="adj1" fmla="val 99814"/>
              </a:avLst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Elbow Connector 592">
              <a:extLst>
                <a:ext uri="{FF2B5EF4-FFF2-40B4-BE49-F238E27FC236}">
                  <a16:creationId xmlns:a16="http://schemas.microsoft.com/office/drawing/2014/main" id="{1DC2471F-407F-C14E-8D54-548C60850A5C}"/>
                </a:ext>
              </a:extLst>
            </p:cNvPr>
            <p:cNvCxnSpPr/>
            <p:nvPr/>
          </p:nvCxnSpPr>
          <p:spPr>
            <a:xfrm rot="10800000" flipV="1">
              <a:off x="6580061" y="3356150"/>
              <a:ext cx="1065434" cy="201637"/>
            </a:xfrm>
            <a:prstGeom prst="bentConnector3">
              <a:avLst>
                <a:gd name="adj1" fmla="val 100345"/>
              </a:avLst>
            </a:prstGeom>
            <a:ln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Elbow Connector 593">
              <a:extLst>
                <a:ext uri="{FF2B5EF4-FFF2-40B4-BE49-F238E27FC236}">
                  <a16:creationId xmlns:a16="http://schemas.microsoft.com/office/drawing/2014/main" id="{ADBC520B-6197-E64C-A829-B3923ED7ADD3}"/>
                </a:ext>
              </a:extLst>
            </p:cNvPr>
            <p:cNvCxnSpPr/>
            <p:nvPr/>
          </p:nvCxnSpPr>
          <p:spPr>
            <a:xfrm rot="5400000">
              <a:off x="5817988" y="3465625"/>
              <a:ext cx="1936983" cy="1718033"/>
            </a:xfrm>
            <a:prstGeom prst="bentConnector3">
              <a:avLst>
                <a:gd name="adj1" fmla="val 121704"/>
              </a:avLst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809" name="Group 594">
              <a:extLst>
                <a:ext uri="{FF2B5EF4-FFF2-40B4-BE49-F238E27FC236}">
                  <a16:creationId xmlns:a16="http://schemas.microsoft.com/office/drawing/2014/main" id="{5AA6FD75-20A7-4046-9A6F-82FEDDBDE0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76404" y="4178648"/>
              <a:ext cx="255620" cy="261735"/>
              <a:chOff x="6948210" y="4183123"/>
              <a:chExt cx="366989" cy="351940"/>
            </a:xfrm>
          </p:grpSpPr>
          <p:pic>
            <p:nvPicPr>
              <p:cNvPr id="608" name="Picture 607">
                <a:extLst>
                  <a:ext uri="{FF2B5EF4-FFF2-40B4-BE49-F238E27FC236}">
                    <a16:creationId xmlns:a16="http://schemas.microsoft.com/office/drawing/2014/main" id="{1F4BC8CF-48B0-6941-A5D5-579FB159F7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3404" y="4203706"/>
                <a:ext cx="203998" cy="306873"/>
              </a:xfrm>
              <a:prstGeom prst="rect">
                <a:avLst/>
              </a:prstGeom>
            </p:spPr>
          </p:pic>
          <p:sp>
            <p:nvSpPr>
              <p:cNvPr id="609" name="Rounded Rectangle 608">
                <a:extLst>
                  <a:ext uri="{FF2B5EF4-FFF2-40B4-BE49-F238E27FC236}">
                    <a16:creationId xmlns:a16="http://schemas.microsoft.com/office/drawing/2014/main" id="{A39454BF-233C-D641-86CA-29307AE8473D}"/>
                  </a:ext>
                </a:extLst>
              </p:cNvPr>
              <p:cNvSpPr/>
              <p:nvPr/>
            </p:nvSpPr>
            <p:spPr>
              <a:xfrm>
                <a:off x="6949093" y="4183023"/>
                <a:ext cx="367018" cy="352255"/>
              </a:xfrm>
              <a:prstGeom prst="round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360"/>
              </a:p>
            </p:txBody>
          </p:sp>
        </p:grpSp>
        <p:grpSp>
          <p:nvGrpSpPr>
            <p:cNvPr id="71810" name="Group 595">
              <a:extLst>
                <a:ext uri="{FF2B5EF4-FFF2-40B4-BE49-F238E27FC236}">
                  <a16:creationId xmlns:a16="http://schemas.microsoft.com/office/drawing/2014/main" id="{DBA7A4B8-6841-784E-997C-B50840A300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16244" y="4309516"/>
              <a:ext cx="1541990" cy="1325613"/>
              <a:chOff x="3272589" y="4676077"/>
              <a:chExt cx="2213812" cy="1782475"/>
            </a:xfrm>
          </p:grpSpPr>
          <p:cxnSp>
            <p:nvCxnSpPr>
              <p:cNvPr id="606" name="Elbow Connector 605">
                <a:extLst>
                  <a:ext uri="{FF2B5EF4-FFF2-40B4-BE49-F238E27FC236}">
                    <a16:creationId xmlns:a16="http://schemas.microsoft.com/office/drawing/2014/main" id="{8E86E944-998B-B04D-B59A-ABAD6F8D41F3}"/>
                  </a:ext>
                </a:extLst>
              </p:cNvPr>
              <p:cNvCxnSpPr/>
              <p:nvPr/>
            </p:nvCxnSpPr>
            <p:spPr>
              <a:xfrm>
                <a:off x="3272786" y="5996556"/>
                <a:ext cx="2213516" cy="461133"/>
              </a:xfrm>
              <a:prstGeom prst="bentConnector3">
                <a:avLst>
                  <a:gd name="adj1" fmla="val 0"/>
                </a:avLst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Elbow Connector 606">
                <a:extLst>
                  <a:ext uri="{FF2B5EF4-FFF2-40B4-BE49-F238E27FC236}">
                    <a16:creationId xmlns:a16="http://schemas.microsoft.com/office/drawing/2014/main" id="{71B04ACC-29E7-CA4E-9719-29D7AB7CDEF2}"/>
                  </a:ext>
                </a:extLst>
              </p:cNvPr>
              <p:cNvCxnSpPr/>
              <p:nvPr/>
            </p:nvCxnSpPr>
            <p:spPr>
              <a:xfrm rot="16200000" flipV="1">
                <a:off x="4361329" y="5332717"/>
                <a:ext cx="1782622" cy="467324"/>
              </a:xfrm>
              <a:prstGeom prst="bentConnector2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7" name="TextBox 596">
              <a:extLst>
                <a:ext uri="{FF2B5EF4-FFF2-40B4-BE49-F238E27FC236}">
                  <a16:creationId xmlns:a16="http://schemas.microsoft.com/office/drawing/2014/main" id="{8024DF4E-7942-D541-9DF0-B9A42D1D41B1}"/>
                </a:ext>
              </a:extLst>
            </p:cNvPr>
            <p:cNvSpPr txBox="1"/>
            <p:nvPr/>
          </p:nvSpPr>
          <p:spPr>
            <a:xfrm>
              <a:off x="5817902" y="2910010"/>
              <a:ext cx="1586242" cy="2667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133"/>
                <a:t>Vehicle Detection</a:t>
              </a:r>
              <a:endParaRPr lang="en-US" sz="1133" dirty="0"/>
            </a:p>
          </p:txBody>
        </p:sp>
        <p:sp>
          <p:nvSpPr>
            <p:cNvPr id="598" name="TextBox 597">
              <a:extLst>
                <a:ext uri="{FF2B5EF4-FFF2-40B4-BE49-F238E27FC236}">
                  <a16:creationId xmlns:a16="http://schemas.microsoft.com/office/drawing/2014/main" id="{E864695C-82F5-2742-88C4-1EEC84B7D425}"/>
                </a:ext>
              </a:extLst>
            </p:cNvPr>
            <p:cNvSpPr txBox="1"/>
            <p:nvPr/>
          </p:nvSpPr>
          <p:spPr>
            <a:xfrm>
              <a:off x="6692796" y="3605418"/>
              <a:ext cx="522397" cy="40644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020" dirty="0"/>
                <a:t>Traffic</a:t>
              </a:r>
            </a:p>
            <a:p>
              <a:pPr algn="ctr">
                <a:defRPr/>
              </a:pPr>
              <a:r>
                <a:rPr lang="en-US" sz="1020" dirty="0"/>
                <a:t>Lights</a:t>
              </a:r>
            </a:p>
          </p:txBody>
        </p:sp>
        <p:sp>
          <p:nvSpPr>
            <p:cNvPr id="599" name="TextBox 598">
              <a:extLst>
                <a:ext uri="{FF2B5EF4-FFF2-40B4-BE49-F238E27FC236}">
                  <a16:creationId xmlns:a16="http://schemas.microsoft.com/office/drawing/2014/main" id="{F15F64E1-8ABE-4841-8101-7C3E237BE461}"/>
                </a:ext>
              </a:extLst>
            </p:cNvPr>
            <p:cNvSpPr txBox="1"/>
            <p:nvPr/>
          </p:nvSpPr>
          <p:spPr>
            <a:xfrm>
              <a:off x="6159285" y="4059498"/>
              <a:ext cx="995570" cy="40644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020" dirty="0"/>
                <a:t>Pedestrian</a:t>
              </a:r>
            </a:p>
            <a:p>
              <a:pPr algn="ctr">
                <a:defRPr/>
              </a:pPr>
              <a:r>
                <a:rPr lang="en-US" sz="1020" dirty="0"/>
                <a:t>Display</a:t>
              </a:r>
            </a:p>
          </p:txBody>
        </p:sp>
        <p:sp>
          <p:nvSpPr>
            <p:cNvPr id="600" name="TextBox 599">
              <a:extLst>
                <a:ext uri="{FF2B5EF4-FFF2-40B4-BE49-F238E27FC236}">
                  <a16:creationId xmlns:a16="http://schemas.microsoft.com/office/drawing/2014/main" id="{742E6E01-E66F-C34C-B269-FAFF3743EE4F}"/>
                </a:ext>
              </a:extLst>
            </p:cNvPr>
            <p:cNvSpPr txBox="1"/>
            <p:nvPr/>
          </p:nvSpPr>
          <p:spPr>
            <a:xfrm>
              <a:off x="6537189" y="4599313"/>
              <a:ext cx="754220" cy="40644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020" dirty="0"/>
                <a:t>Pedestrian</a:t>
              </a:r>
            </a:p>
            <a:p>
              <a:pPr algn="ctr">
                <a:defRPr/>
              </a:pPr>
              <a:r>
                <a:rPr lang="en-US" sz="1020" dirty="0"/>
                <a:t>Detection</a:t>
              </a:r>
            </a:p>
          </p:txBody>
        </p:sp>
        <p:sp>
          <p:nvSpPr>
            <p:cNvPr id="601" name="TextBox 600">
              <a:extLst>
                <a:ext uri="{FF2B5EF4-FFF2-40B4-BE49-F238E27FC236}">
                  <a16:creationId xmlns:a16="http://schemas.microsoft.com/office/drawing/2014/main" id="{AF367C7C-BF71-1B45-80A7-85AC53276B82}"/>
                </a:ext>
              </a:extLst>
            </p:cNvPr>
            <p:cNvSpPr txBox="1"/>
            <p:nvPr/>
          </p:nvSpPr>
          <p:spPr>
            <a:xfrm>
              <a:off x="5008109" y="4680284"/>
              <a:ext cx="638308" cy="4413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133" dirty="0"/>
                <a:t>Signal</a:t>
              </a:r>
            </a:p>
            <a:p>
              <a:pPr algn="ctr">
                <a:defRPr/>
              </a:pPr>
              <a:r>
                <a:rPr lang="en-US" sz="1133" dirty="0"/>
                <a:t>Cabinet</a:t>
              </a:r>
            </a:p>
          </p:txBody>
        </p:sp>
        <p:sp>
          <p:nvSpPr>
            <p:cNvPr id="602" name="TextBox 601">
              <a:extLst>
                <a:ext uri="{FF2B5EF4-FFF2-40B4-BE49-F238E27FC236}">
                  <a16:creationId xmlns:a16="http://schemas.microsoft.com/office/drawing/2014/main" id="{92EF0EDE-00A5-8A49-B944-99197DD35404}"/>
                </a:ext>
              </a:extLst>
            </p:cNvPr>
            <p:cNvSpPr txBox="1"/>
            <p:nvPr/>
          </p:nvSpPr>
          <p:spPr>
            <a:xfrm rot="16200000">
              <a:off x="7732844" y="5309001"/>
              <a:ext cx="401685" cy="21435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793" dirty="0">
                  <a:solidFill>
                    <a:schemeClr val="accent6">
                      <a:lumMod val="75000"/>
                    </a:schemeClr>
                  </a:solidFill>
                </a:rPr>
                <a:t>Input</a:t>
              </a:r>
              <a:endParaRPr lang="en-US" sz="136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03" name="TextBox 602">
              <a:extLst>
                <a:ext uri="{FF2B5EF4-FFF2-40B4-BE49-F238E27FC236}">
                  <a16:creationId xmlns:a16="http://schemas.microsoft.com/office/drawing/2014/main" id="{468E1AD7-E82E-E345-80C8-E9B22A1733E7}"/>
                </a:ext>
              </a:extLst>
            </p:cNvPr>
            <p:cNvSpPr txBox="1"/>
            <p:nvPr/>
          </p:nvSpPr>
          <p:spPr>
            <a:xfrm rot="16200000">
              <a:off x="7504200" y="5326465"/>
              <a:ext cx="477895" cy="21435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793" dirty="0">
                  <a:solidFill>
                    <a:schemeClr val="accent1"/>
                  </a:solidFill>
                </a:rPr>
                <a:t>Output</a:t>
              </a:r>
            </a:p>
          </p:txBody>
        </p:sp>
        <p:sp>
          <p:nvSpPr>
            <p:cNvPr id="604" name="TextBox 603">
              <a:extLst>
                <a:ext uri="{FF2B5EF4-FFF2-40B4-BE49-F238E27FC236}">
                  <a16:creationId xmlns:a16="http://schemas.microsoft.com/office/drawing/2014/main" id="{B0A1B57E-C175-294A-9A2B-EB4838921591}"/>
                </a:ext>
              </a:extLst>
            </p:cNvPr>
            <p:cNvSpPr txBox="1"/>
            <p:nvPr/>
          </p:nvSpPr>
          <p:spPr>
            <a:xfrm rot="16200000">
              <a:off x="7273964" y="5331229"/>
              <a:ext cx="477894" cy="21435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793" dirty="0">
                  <a:solidFill>
                    <a:schemeClr val="accent1"/>
                  </a:solidFill>
                </a:rPr>
                <a:t>Output</a:t>
              </a:r>
              <a:endParaRPr lang="en-US" sz="1247" dirty="0">
                <a:solidFill>
                  <a:schemeClr val="accent1"/>
                </a:solidFill>
              </a:endParaRPr>
            </a:p>
          </p:txBody>
        </p:sp>
        <p:sp>
          <p:nvSpPr>
            <p:cNvPr id="605" name="TextBox 604">
              <a:extLst>
                <a:ext uri="{FF2B5EF4-FFF2-40B4-BE49-F238E27FC236}">
                  <a16:creationId xmlns:a16="http://schemas.microsoft.com/office/drawing/2014/main" id="{A78813AF-DEB4-6A45-9AFC-3D6E4606B0BD}"/>
                </a:ext>
              </a:extLst>
            </p:cNvPr>
            <p:cNvSpPr txBox="1"/>
            <p:nvPr/>
          </p:nvSpPr>
          <p:spPr>
            <a:xfrm rot="16200000">
              <a:off x="6977830" y="5324084"/>
              <a:ext cx="403273" cy="21435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793" dirty="0">
                  <a:solidFill>
                    <a:schemeClr val="accent6">
                      <a:lumMod val="75000"/>
                    </a:schemeClr>
                  </a:solidFill>
                </a:rPr>
                <a:t>Input</a:t>
              </a:r>
            </a:p>
          </p:txBody>
        </p:sp>
        <p:pic>
          <p:nvPicPr>
            <p:cNvPr id="579" name="Picture 578">
              <a:extLst>
                <a:ext uri="{FF2B5EF4-FFF2-40B4-BE49-F238E27FC236}">
                  <a16:creationId xmlns:a16="http://schemas.microsoft.com/office/drawing/2014/main" id="{0F4CCA66-2191-D04B-97E3-D8DD511E9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4532" y="2699315"/>
              <a:ext cx="1102274" cy="847373"/>
            </a:xfrm>
            <a:prstGeom prst="rect">
              <a:avLst/>
            </a:prstGeom>
          </p:spPr>
        </p:pic>
        <p:cxnSp>
          <p:nvCxnSpPr>
            <p:cNvPr id="577" name="Elbow Connector 576">
              <a:extLst>
                <a:ext uri="{FF2B5EF4-FFF2-40B4-BE49-F238E27FC236}">
                  <a16:creationId xmlns:a16="http://schemas.microsoft.com/office/drawing/2014/main" id="{BCDB8C04-2164-2649-8B4D-2BBEA771A1D4}"/>
                </a:ext>
              </a:extLst>
            </p:cNvPr>
            <p:cNvCxnSpPr/>
            <p:nvPr/>
          </p:nvCxnSpPr>
          <p:spPr>
            <a:xfrm rot="16200000" flipV="1">
              <a:off x="6129215" y="3941945"/>
              <a:ext cx="2221179" cy="1452865"/>
            </a:xfrm>
            <a:prstGeom prst="bentConnector3">
              <a:avLst>
                <a:gd name="adj1" fmla="val 113496"/>
              </a:avLst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2" name="TextBox 571">
              <a:extLst>
                <a:ext uri="{FF2B5EF4-FFF2-40B4-BE49-F238E27FC236}">
                  <a16:creationId xmlns:a16="http://schemas.microsoft.com/office/drawing/2014/main" id="{2ED05BB7-71E2-1440-9EBB-3F9334955CDC}"/>
                </a:ext>
              </a:extLst>
            </p:cNvPr>
            <p:cNvSpPr txBox="1"/>
            <p:nvPr/>
          </p:nvSpPr>
          <p:spPr>
            <a:xfrm rot="16200000">
              <a:off x="8059164" y="5287565"/>
              <a:ext cx="890695" cy="26675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133" dirty="0"/>
                <a:t>Fiber Optics</a:t>
              </a:r>
            </a:p>
          </p:txBody>
        </p:sp>
        <p:cxnSp>
          <p:nvCxnSpPr>
            <p:cNvPr id="573" name="Elbow Connector 572">
              <a:extLst>
                <a:ext uri="{FF2B5EF4-FFF2-40B4-BE49-F238E27FC236}">
                  <a16:creationId xmlns:a16="http://schemas.microsoft.com/office/drawing/2014/main" id="{18A4268B-C200-0A49-B540-DBAE7CA44413}"/>
                </a:ext>
              </a:extLst>
            </p:cNvPr>
            <p:cNvCxnSpPr/>
            <p:nvPr/>
          </p:nvCxnSpPr>
          <p:spPr>
            <a:xfrm rot="10800000" flipH="1">
              <a:off x="5638477" y="3546673"/>
              <a:ext cx="3007351" cy="1727408"/>
            </a:xfrm>
            <a:prstGeom prst="bentConnector4">
              <a:avLst>
                <a:gd name="adj1" fmla="val 0"/>
                <a:gd name="adj2" fmla="val -34453"/>
              </a:avLst>
            </a:prstGeom>
            <a:ln w="28575">
              <a:solidFill>
                <a:schemeClr val="bg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7FEBD3-1573-3046-A287-58C837D24854}"/>
              </a:ext>
            </a:extLst>
          </p:cNvPr>
          <p:cNvGrpSpPr>
            <a:grpSpLocks/>
          </p:cNvGrpSpPr>
          <p:nvPr/>
        </p:nvGrpSpPr>
        <p:grpSpPr bwMode="auto">
          <a:xfrm>
            <a:off x="8924925" y="1919288"/>
            <a:ext cx="4306888" cy="4494212"/>
            <a:chOff x="7795327" y="1692829"/>
            <a:chExt cx="3800603" cy="3965475"/>
          </a:xfrm>
        </p:grpSpPr>
        <p:cxnSp>
          <p:nvCxnSpPr>
            <p:cNvPr id="523" name="Straight Connector 522">
              <a:extLst>
                <a:ext uri="{FF2B5EF4-FFF2-40B4-BE49-F238E27FC236}">
                  <a16:creationId xmlns:a16="http://schemas.microsoft.com/office/drawing/2014/main" id="{F77232BB-B93F-0B40-9E15-1AD76618F1A7}"/>
                </a:ext>
              </a:extLst>
            </p:cNvPr>
            <p:cNvCxnSpPr/>
            <p:nvPr/>
          </p:nvCxnSpPr>
          <p:spPr>
            <a:xfrm>
              <a:off x="7795327" y="2393196"/>
              <a:ext cx="1294418" cy="270341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4" name="Straight Connector 523">
              <a:extLst>
                <a:ext uri="{FF2B5EF4-FFF2-40B4-BE49-F238E27FC236}">
                  <a16:creationId xmlns:a16="http://schemas.microsoft.com/office/drawing/2014/main" id="{16194A2D-F3D2-4B4B-8A3A-FCC232928E31}"/>
                </a:ext>
              </a:extLst>
            </p:cNvPr>
            <p:cNvCxnSpPr/>
            <p:nvPr/>
          </p:nvCxnSpPr>
          <p:spPr>
            <a:xfrm>
              <a:off x="7984447" y="3108970"/>
              <a:ext cx="121877" cy="120323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1747" name="Group 10">
              <a:extLst>
                <a:ext uri="{FF2B5EF4-FFF2-40B4-BE49-F238E27FC236}">
                  <a16:creationId xmlns:a16="http://schemas.microsoft.com/office/drawing/2014/main" id="{3FE03E17-B755-DC46-AA3E-520D37595F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14772" y="1692829"/>
              <a:ext cx="3581158" cy="3965475"/>
              <a:chOff x="8014772" y="1692829"/>
              <a:chExt cx="3581158" cy="3965475"/>
            </a:xfrm>
          </p:grpSpPr>
          <p:sp>
            <p:nvSpPr>
              <p:cNvPr id="520" name="TextBox 519">
                <a:extLst>
                  <a:ext uri="{FF2B5EF4-FFF2-40B4-BE49-F238E27FC236}">
                    <a16:creationId xmlns:a16="http://schemas.microsoft.com/office/drawing/2014/main" id="{9A35B6B9-D02A-5047-B4DE-9651D97B5436}"/>
                  </a:ext>
                </a:extLst>
              </p:cNvPr>
              <p:cNvSpPr txBox="1"/>
              <p:nvPr/>
            </p:nvSpPr>
            <p:spPr>
              <a:xfrm>
                <a:off x="8015266" y="1692829"/>
                <a:ext cx="2817181" cy="266139"/>
              </a:xfrm>
              <a:prstGeom prst="rect">
                <a:avLst/>
              </a:prstGeom>
              <a:solidFill>
                <a:srgbClr val="005D41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360" dirty="0">
                    <a:solidFill>
                      <a:schemeClr val="bg1"/>
                    </a:solidFill>
                    <a:effectLst>
                      <a:outerShdw dist="635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Roboto Condensed" charset="0"/>
                    <a:ea typeface="Roboto Condensed" charset="0"/>
                    <a:cs typeface="Roboto Condensed" charset="0"/>
                  </a:rPr>
                  <a:t>Transportation Management Center (TMC)</a:t>
                </a:r>
                <a:endParaRPr lang="en-US" sz="136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grpSp>
            <p:nvGrpSpPr>
              <p:cNvPr id="71749" name="Group 16">
                <a:extLst>
                  <a:ext uri="{FF2B5EF4-FFF2-40B4-BE49-F238E27FC236}">
                    <a16:creationId xmlns:a16="http://schemas.microsoft.com/office/drawing/2014/main" id="{1A1D3D1B-3A40-C445-A712-C467F4ACEE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129391" y="2065670"/>
                <a:ext cx="3466539" cy="3592634"/>
                <a:chOff x="8129391" y="2065670"/>
                <a:chExt cx="3466539" cy="3592634"/>
              </a:xfrm>
            </p:grpSpPr>
            <p:grpSp>
              <p:nvGrpSpPr>
                <p:cNvPr id="71750" name="Group 528">
                  <a:extLst>
                    <a:ext uri="{FF2B5EF4-FFF2-40B4-BE49-F238E27FC236}">
                      <a16:creationId xmlns:a16="http://schemas.microsoft.com/office/drawing/2014/main" id="{DC0A11DE-49D6-8E47-8CA0-9CA52CF2760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129391" y="2065670"/>
                  <a:ext cx="3435894" cy="3592634"/>
                  <a:chOff x="4662221" y="1595316"/>
                  <a:chExt cx="3435894" cy="3592634"/>
                </a:xfrm>
              </p:grpSpPr>
              <p:sp>
                <p:nvSpPr>
                  <p:cNvPr id="530" name="TextBox 529">
                    <a:extLst>
                      <a:ext uri="{FF2B5EF4-FFF2-40B4-BE49-F238E27FC236}">
                        <a16:creationId xmlns:a16="http://schemas.microsoft.com/office/drawing/2014/main" id="{2AE606C7-5D55-7148-BF9B-70CAD6BFCA33}"/>
                      </a:ext>
                    </a:extLst>
                  </p:cNvPr>
                  <p:cNvSpPr txBox="1"/>
                  <p:nvPr/>
                </p:nvSpPr>
                <p:spPr>
                  <a:xfrm>
                    <a:off x="6332824" y="1688919"/>
                    <a:ext cx="913378" cy="543484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sz="1133" dirty="0">
                        <a:ea typeface="Calibri" charset="0"/>
                        <a:cs typeface="Calibri" charset="0"/>
                      </a:rPr>
                      <a:t>Third Party Access</a:t>
                    </a:r>
                    <a:br>
                      <a:rPr lang="en-US" sz="1133" dirty="0">
                        <a:ea typeface="Calibri" charset="0"/>
                        <a:cs typeface="Calibri" charset="0"/>
                      </a:rPr>
                    </a:br>
                    <a:r>
                      <a:rPr lang="en-US" sz="1133" dirty="0">
                        <a:ea typeface="Calibri" charset="0"/>
                        <a:cs typeface="Calibri" charset="0"/>
                      </a:rPr>
                      <a:t>(VPN)</a:t>
                    </a:r>
                  </a:p>
                </p:txBody>
              </p:sp>
              <p:sp>
                <p:nvSpPr>
                  <p:cNvPr id="531" name="Rounded Rectangle 530">
                    <a:extLst>
                      <a:ext uri="{FF2B5EF4-FFF2-40B4-BE49-F238E27FC236}">
                        <a16:creationId xmlns:a16="http://schemas.microsoft.com/office/drawing/2014/main" id="{4A83964A-6DF4-054C-A87B-05AAFB9AA54A}"/>
                      </a:ext>
                    </a:extLst>
                  </p:cNvPr>
                  <p:cNvSpPr/>
                  <p:nvPr/>
                </p:nvSpPr>
                <p:spPr>
                  <a:xfrm>
                    <a:off x="4662968" y="2560175"/>
                    <a:ext cx="2588837" cy="2627775"/>
                  </a:xfrm>
                  <a:prstGeom prst="roundRect">
                    <a:avLst>
                      <a:gd name="adj" fmla="val 1136"/>
                    </a:avLst>
                  </a:prstGeom>
                  <a:solidFill>
                    <a:schemeClr val="bg1">
                      <a:lumMod val="9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US" sz="1360"/>
                  </a:p>
                </p:txBody>
              </p:sp>
              <p:sp>
                <p:nvSpPr>
                  <p:cNvPr id="532" name="Rounded Rectangle 531">
                    <a:extLst>
                      <a:ext uri="{FF2B5EF4-FFF2-40B4-BE49-F238E27FC236}">
                        <a16:creationId xmlns:a16="http://schemas.microsoft.com/office/drawing/2014/main" id="{665BB8E4-50EE-8049-A4FA-AF0ED5EA3F26}"/>
                      </a:ext>
                    </a:extLst>
                  </p:cNvPr>
                  <p:cNvSpPr/>
                  <p:nvPr/>
                </p:nvSpPr>
                <p:spPr>
                  <a:xfrm>
                    <a:off x="4766634" y="2781490"/>
                    <a:ext cx="637403" cy="521073"/>
                  </a:xfrm>
                  <a:prstGeom prst="roundRect">
                    <a:avLst>
                      <a:gd name="adj" fmla="val 5824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sz="1133" dirty="0">
                        <a:solidFill>
                          <a:schemeClr val="accent1"/>
                        </a:solidFill>
                      </a:rPr>
                      <a:t>IP Video Servers</a:t>
                    </a:r>
                  </a:p>
                </p:txBody>
              </p:sp>
              <p:sp>
                <p:nvSpPr>
                  <p:cNvPr id="533" name="Rounded Rectangle 532">
                    <a:extLst>
                      <a:ext uri="{FF2B5EF4-FFF2-40B4-BE49-F238E27FC236}">
                        <a16:creationId xmlns:a16="http://schemas.microsoft.com/office/drawing/2014/main" id="{2321575D-56AD-094D-9AD3-C4F74315C5AF}"/>
                      </a:ext>
                    </a:extLst>
                  </p:cNvPr>
                  <p:cNvSpPr/>
                  <p:nvPr/>
                </p:nvSpPr>
                <p:spPr>
                  <a:xfrm>
                    <a:off x="4766634" y="4189228"/>
                    <a:ext cx="1496146" cy="923083"/>
                  </a:xfrm>
                  <a:prstGeom prst="roundRect">
                    <a:avLst>
                      <a:gd name="adj" fmla="val 3227"/>
                    </a:avLst>
                  </a:prstGeom>
                  <a:solidFill>
                    <a:schemeClr val="bg1">
                      <a:lumMod val="8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US" sz="1360" dirty="0"/>
                  </a:p>
                </p:txBody>
              </p:sp>
              <p:pic>
                <p:nvPicPr>
                  <p:cNvPr id="534" name="Picture 533">
                    <a:extLst>
                      <a:ext uri="{FF2B5EF4-FFF2-40B4-BE49-F238E27FC236}">
                        <a16:creationId xmlns:a16="http://schemas.microsoft.com/office/drawing/2014/main" id="{006E9015-BEA0-9E40-92D3-15FC6C82E6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32377" y="4248370"/>
                    <a:ext cx="639552" cy="687953"/>
                  </a:xfrm>
                  <a:prstGeom prst="rect">
                    <a:avLst/>
                  </a:prstGeom>
                </p:spPr>
              </p:pic>
              <p:pic>
                <p:nvPicPr>
                  <p:cNvPr id="535" name="Picture 534">
                    <a:extLst>
                      <a:ext uri="{FF2B5EF4-FFF2-40B4-BE49-F238E27FC236}">
                        <a16:creationId xmlns:a16="http://schemas.microsoft.com/office/drawing/2014/main" id="{E7EA802B-8321-574A-B3F3-FCE268B5B8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53931" y="4248370"/>
                    <a:ext cx="639552" cy="687953"/>
                  </a:xfrm>
                  <a:prstGeom prst="rect">
                    <a:avLst/>
                  </a:prstGeom>
                </p:spPr>
              </p:pic>
              <p:sp>
                <p:nvSpPr>
                  <p:cNvPr id="536" name="TextBox 535">
                    <a:extLst>
                      <a:ext uri="{FF2B5EF4-FFF2-40B4-BE49-F238E27FC236}">
                        <a16:creationId xmlns:a16="http://schemas.microsoft.com/office/drawing/2014/main" id="{689A7FA9-93B3-344E-8C1A-7A87097F4DFF}"/>
                      </a:ext>
                    </a:extLst>
                  </p:cNvPr>
                  <p:cNvSpPr txBox="1"/>
                  <p:nvPr/>
                </p:nvSpPr>
                <p:spPr>
                  <a:xfrm>
                    <a:off x="4990776" y="4895197"/>
                    <a:ext cx="1000232" cy="23532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sz="1133" dirty="0"/>
                      <a:t>Control Stations</a:t>
                    </a:r>
                  </a:p>
                </p:txBody>
              </p:sp>
              <p:sp>
                <p:nvSpPr>
                  <p:cNvPr id="537" name="Rounded Rectangle 536">
                    <a:extLst>
                      <a:ext uri="{FF2B5EF4-FFF2-40B4-BE49-F238E27FC236}">
                        <a16:creationId xmlns:a16="http://schemas.microsoft.com/office/drawing/2014/main" id="{CFF82EA2-3319-BB4B-A0C1-16BDD8F74934}"/>
                      </a:ext>
                    </a:extLst>
                  </p:cNvPr>
                  <p:cNvSpPr/>
                  <p:nvPr/>
                </p:nvSpPr>
                <p:spPr>
                  <a:xfrm>
                    <a:off x="6324419" y="4189228"/>
                    <a:ext cx="861544" cy="923083"/>
                  </a:xfrm>
                  <a:prstGeom prst="roundRect">
                    <a:avLst>
                      <a:gd name="adj" fmla="val 3227"/>
                    </a:avLst>
                  </a:prstGeom>
                  <a:solidFill>
                    <a:schemeClr val="bg1">
                      <a:lumMod val="8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US" sz="1360"/>
                  </a:p>
                </p:txBody>
              </p:sp>
              <p:pic>
                <p:nvPicPr>
                  <p:cNvPr id="538" name="Picture 537">
                    <a:extLst>
                      <a:ext uri="{FF2B5EF4-FFF2-40B4-BE49-F238E27FC236}">
                        <a16:creationId xmlns:a16="http://schemas.microsoft.com/office/drawing/2014/main" id="{C13520AA-3B51-4F4C-9705-B088484A76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98394" y="4223726"/>
                    <a:ext cx="735882" cy="687953"/>
                  </a:xfrm>
                  <a:prstGeom prst="rect">
                    <a:avLst/>
                  </a:prstGeom>
                </p:spPr>
              </p:pic>
              <p:sp>
                <p:nvSpPr>
                  <p:cNvPr id="539" name="TextBox 538">
                    <a:extLst>
                      <a:ext uri="{FF2B5EF4-FFF2-40B4-BE49-F238E27FC236}">
                        <a16:creationId xmlns:a16="http://schemas.microsoft.com/office/drawing/2014/main" id="{867433C1-A7B3-0344-A2CE-D9177CA44DE4}"/>
                      </a:ext>
                    </a:extLst>
                  </p:cNvPr>
                  <p:cNvSpPr txBox="1"/>
                  <p:nvPr/>
                </p:nvSpPr>
                <p:spPr>
                  <a:xfrm>
                    <a:off x="6323018" y="4906403"/>
                    <a:ext cx="847536" cy="23532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sz="1133" dirty="0"/>
                      <a:t>Work Station</a:t>
                    </a:r>
                  </a:p>
                </p:txBody>
              </p:sp>
              <p:sp>
                <p:nvSpPr>
                  <p:cNvPr id="540" name="Rounded Rectangle 539">
                    <a:extLst>
                      <a:ext uri="{FF2B5EF4-FFF2-40B4-BE49-F238E27FC236}">
                        <a16:creationId xmlns:a16="http://schemas.microsoft.com/office/drawing/2014/main" id="{9A71E530-5E1C-BF41-BA76-D999F1082A9A}"/>
                      </a:ext>
                    </a:extLst>
                  </p:cNvPr>
                  <p:cNvSpPr/>
                  <p:nvPr/>
                </p:nvSpPr>
                <p:spPr>
                  <a:xfrm>
                    <a:off x="5446063" y="2719858"/>
                    <a:ext cx="1739900" cy="581305"/>
                  </a:xfrm>
                  <a:prstGeom prst="roundRect">
                    <a:avLst>
                      <a:gd name="adj" fmla="val 3227"/>
                    </a:avLst>
                  </a:prstGeom>
                  <a:solidFill>
                    <a:schemeClr val="bg1">
                      <a:lumMod val="8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US" sz="1360" dirty="0"/>
                  </a:p>
                </p:txBody>
              </p:sp>
              <p:sp>
                <p:nvSpPr>
                  <p:cNvPr id="541" name="Rounded Rectangle 540">
                    <a:extLst>
                      <a:ext uri="{FF2B5EF4-FFF2-40B4-BE49-F238E27FC236}">
                        <a16:creationId xmlns:a16="http://schemas.microsoft.com/office/drawing/2014/main" id="{F1F2CC28-02A2-4643-A305-1B856748BABF}"/>
                      </a:ext>
                    </a:extLst>
                  </p:cNvPr>
                  <p:cNvSpPr/>
                  <p:nvPr/>
                </p:nvSpPr>
                <p:spPr>
                  <a:xfrm>
                    <a:off x="5485288" y="2753476"/>
                    <a:ext cx="815316" cy="521073"/>
                  </a:xfrm>
                  <a:prstGeom prst="roundRect">
                    <a:avLst>
                      <a:gd name="adj" fmla="val 5824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sz="1133" dirty="0">
                        <a:solidFill>
                          <a:schemeClr val="accent1"/>
                        </a:solidFill>
                      </a:rPr>
                      <a:t>Application Servers</a:t>
                    </a:r>
                  </a:p>
                </p:txBody>
              </p:sp>
              <p:sp>
                <p:nvSpPr>
                  <p:cNvPr id="542" name="Rounded Rectangle 541">
                    <a:extLst>
                      <a:ext uri="{FF2B5EF4-FFF2-40B4-BE49-F238E27FC236}">
                        <a16:creationId xmlns:a16="http://schemas.microsoft.com/office/drawing/2014/main" id="{6CA8479A-DFDF-6849-BA9C-9DD1E8A798D3}"/>
                      </a:ext>
                    </a:extLst>
                  </p:cNvPr>
                  <p:cNvSpPr/>
                  <p:nvPr/>
                </p:nvSpPr>
                <p:spPr>
                  <a:xfrm>
                    <a:off x="6327221" y="2752075"/>
                    <a:ext cx="815316" cy="519672"/>
                  </a:xfrm>
                  <a:prstGeom prst="roundRect">
                    <a:avLst>
                      <a:gd name="adj" fmla="val 5824"/>
                    </a:avLst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sz="1133" dirty="0">
                        <a:solidFill>
                          <a:schemeClr val="accent1"/>
                        </a:solidFill>
                      </a:rPr>
                      <a:t>Database Servers</a:t>
                    </a:r>
                  </a:p>
                </p:txBody>
              </p:sp>
              <p:cxnSp>
                <p:nvCxnSpPr>
                  <p:cNvPr id="543" name="Elbow Connector 542">
                    <a:extLst>
                      <a:ext uri="{FF2B5EF4-FFF2-40B4-BE49-F238E27FC236}">
                        <a16:creationId xmlns:a16="http://schemas.microsoft.com/office/drawing/2014/main" id="{97DDF35D-D5B0-3046-A2DB-6A6225DAD997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6615811" y="3322168"/>
                    <a:ext cx="140073" cy="100864"/>
                  </a:xfrm>
                  <a:prstGeom prst="bentConnector3">
                    <a:avLst>
                      <a:gd name="adj1" fmla="val 76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4" name="TextBox 543">
                    <a:extLst>
                      <a:ext uri="{FF2B5EF4-FFF2-40B4-BE49-F238E27FC236}">
                        <a16:creationId xmlns:a16="http://schemas.microsoft.com/office/drawing/2014/main" id="{AC9AF848-5958-F540-886A-06C57D96BEC6}"/>
                      </a:ext>
                    </a:extLst>
                  </p:cNvPr>
                  <p:cNvSpPr txBox="1"/>
                  <p:nvPr/>
                </p:nvSpPr>
                <p:spPr>
                  <a:xfrm>
                    <a:off x="4815665" y="2519554"/>
                    <a:ext cx="2426334" cy="235323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sz="1133" dirty="0"/>
                      <a:t>Server Room</a:t>
                    </a:r>
                  </a:p>
                </p:txBody>
              </p:sp>
              <p:sp>
                <p:nvSpPr>
                  <p:cNvPr id="545" name="Left-Right Arrow 544">
                    <a:extLst>
                      <a:ext uri="{FF2B5EF4-FFF2-40B4-BE49-F238E27FC236}">
                        <a16:creationId xmlns:a16="http://schemas.microsoft.com/office/drawing/2014/main" id="{9019083F-EC71-6B4C-B1D1-999CEF10873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833422" y="2336748"/>
                    <a:ext cx="254933" cy="172309"/>
                  </a:xfrm>
                  <a:prstGeom prst="leftRightArrow">
                    <a:avLst>
                      <a:gd name="adj1" fmla="val 50000"/>
                      <a:gd name="adj2" fmla="val 25908"/>
                    </a:avLst>
                  </a:prstGeom>
                  <a:solidFill>
                    <a:schemeClr val="accent5"/>
                  </a:solidFill>
                  <a:ln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US" sz="1360"/>
                  </a:p>
                </p:txBody>
              </p:sp>
              <p:pic>
                <p:nvPicPr>
                  <p:cNvPr id="546" name="Picture 545">
                    <a:extLst>
                      <a:ext uri="{FF2B5EF4-FFF2-40B4-BE49-F238E27FC236}">
                        <a16:creationId xmlns:a16="http://schemas.microsoft.com/office/drawing/2014/main" id="{FEB063FD-7046-8D47-836C-007A28E524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duotone>
                      <a:schemeClr val="accent5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85575" y="1595316"/>
                    <a:ext cx="885457" cy="684982"/>
                  </a:xfrm>
                  <a:prstGeom prst="rect">
                    <a:avLst/>
                  </a:prstGeom>
                </p:spPr>
              </p:pic>
              <p:sp>
                <p:nvSpPr>
                  <p:cNvPr id="547" name="TextBox 546">
                    <a:extLst>
                      <a:ext uri="{FF2B5EF4-FFF2-40B4-BE49-F238E27FC236}">
                        <a16:creationId xmlns:a16="http://schemas.microsoft.com/office/drawing/2014/main" id="{51440052-9CC8-C14C-AE5C-7F29B3BFC6E9}"/>
                      </a:ext>
                    </a:extLst>
                  </p:cNvPr>
                  <p:cNvSpPr txBox="1"/>
                  <p:nvPr/>
                </p:nvSpPr>
                <p:spPr>
                  <a:xfrm>
                    <a:off x="7489956" y="3372600"/>
                    <a:ext cx="607984" cy="23532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sz="1133" dirty="0"/>
                      <a:t>Wireless</a:t>
                    </a:r>
                  </a:p>
                </p:txBody>
              </p:sp>
              <p:sp>
                <p:nvSpPr>
                  <p:cNvPr id="548" name="TextBox 547">
                    <a:extLst>
                      <a:ext uri="{FF2B5EF4-FFF2-40B4-BE49-F238E27FC236}">
                        <a16:creationId xmlns:a16="http://schemas.microsoft.com/office/drawing/2014/main" id="{FBCA8EFB-EBEF-7F43-9DB9-19BD85625378}"/>
                      </a:ext>
                    </a:extLst>
                  </p:cNvPr>
                  <p:cNvSpPr txBox="1"/>
                  <p:nvPr/>
                </p:nvSpPr>
                <p:spPr>
                  <a:xfrm>
                    <a:off x="7585216" y="3598118"/>
                    <a:ext cx="490310" cy="389404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en-US" sz="1133" dirty="0"/>
                      <a:t>Fiber</a:t>
                    </a:r>
                  </a:p>
                  <a:p>
                    <a:pPr algn="ctr">
                      <a:defRPr/>
                    </a:pPr>
                    <a:r>
                      <a:rPr lang="en-US" sz="1133" dirty="0"/>
                      <a:t>Optics</a:t>
                    </a:r>
                  </a:p>
                </p:txBody>
              </p:sp>
              <p:grpSp>
                <p:nvGrpSpPr>
                  <p:cNvPr id="71773" name="Group 548">
                    <a:extLst>
                      <a:ext uri="{FF2B5EF4-FFF2-40B4-BE49-F238E27FC236}">
                        <a16:creationId xmlns:a16="http://schemas.microsoft.com/office/drawing/2014/main" id="{2BECF754-3DE7-454B-B4FE-0FC77A5B017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096253" y="3444438"/>
                    <a:ext cx="2423818" cy="415663"/>
                    <a:chOff x="5096253" y="3444438"/>
                    <a:chExt cx="2423818" cy="415663"/>
                  </a:xfrm>
                </p:grpSpPr>
                <p:pic>
                  <p:nvPicPr>
                    <p:cNvPr id="71778" name="Picture 555">
                      <a:extLst>
                        <a:ext uri="{FF2B5EF4-FFF2-40B4-BE49-F238E27FC236}">
                          <a16:creationId xmlns:a16="http://schemas.microsoft.com/office/drawing/2014/main" id="{017A0CAD-4EE2-E64E-98FF-77E0F95723E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flipH="1">
                      <a:off x="5096253" y="3581477"/>
                      <a:ext cx="448734" cy="27862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557" name="Picture 556">
                      <a:extLst>
                        <a:ext uri="{FF2B5EF4-FFF2-40B4-BE49-F238E27FC236}">
                          <a16:creationId xmlns:a16="http://schemas.microsoft.com/office/drawing/2014/main" id="{87577195-CB25-014D-A653-A99908EE954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5839545" y="3446152"/>
                      <a:ext cx="402952" cy="390779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71780" name="Group 557">
                      <a:extLst>
                        <a:ext uri="{FF2B5EF4-FFF2-40B4-BE49-F238E27FC236}">
                          <a16:creationId xmlns:a16="http://schemas.microsoft.com/office/drawing/2014/main" id="{70C74FD2-57E8-6246-82C7-96BADE0BCD7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 flipH="1">
                      <a:off x="6537055" y="3444438"/>
                      <a:ext cx="580107" cy="258881"/>
                      <a:chOff x="3061956" y="2668942"/>
                      <a:chExt cx="1506614" cy="725994"/>
                    </a:xfrm>
                  </p:grpSpPr>
                  <p:grpSp>
                    <p:nvGrpSpPr>
                      <p:cNvPr id="71784" name="Group 561">
                        <a:extLst>
                          <a:ext uri="{FF2B5EF4-FFF2-40B4-BE49-F238E27FC236}">
                            <a16:creationId xmlns:a16="http://schemas.microsoft.com/office/drawing/2014/main" id="{0C85A727-E8E7-4F4E-9595-07042DB99FA9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061956" y="3042740"/>
                        <a:ext cx="1506614" cy="352196"/>
                        <a:chOff x="488687" y="3386139"/>
                        <a:chExt cx="2560337" cy="611760"/>
                      </a:xfrm>
                    </p:grpSpPr>
                    <p:sp>
                      <p:nvSpPr>
                        <p:cNvPr id="564" name="Rounded Rectangle 563">
                          <a:extLst>
                            <a:ext uri="{FF2B5EF4-FFF2-40B4-BE49-F238E27FC236}">
                              <a16:creationId xmlns:a16="http://schemas.microsoft.com/office/drawing/2014/main" id="{289035B1-B351-5B44-8C35-D22828B836B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7990" y="3383100"/>
                          <a:ext cx="2559718" cy="614085"/>
                        </a:xfrm>
                        <a:prstGeom prst="roundRect">
                          <a:avLst/>
                        </a:prstGeom>
                        <a:noFill/>
                        <a:ln>
                          <a:solidFill>
                            <a:schemeClr val="accent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>
                          <a:defPPr>
                            <a:defRPr lang="en-US"/>
                          </a:defPPr>
                          <a:lvl1pPr marL="0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2253821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4507640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6761459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9015279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11269100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13522921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15776740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18030561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>
                            <a:defRPr/>
                          </a:pPr>
                          <a:endParaRPr lang="en-US" sz="1360"/>
                        </a:p>
                      </p:txBody>
                    </p:sp>
                    <p:sp>
                      <p:nvSpPr>
                        <p:cNvPr id="565" name="Rounded Rectangle 564">
                          <a:extLst>
                            <a:ext uri="{FF2B5EF4-FFF2-40B4-BE49-F238E27FC236}">
                              <a16:creationId xmlns:a16="http://schemas.microsoft.com/office/drawing/2014/main" id="{61EE526D-05B0-2645-9F73-2E9B4B31B5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42564" y="3505917"/>
                          <a:ext cx="43278" cy="382097"/>
                        </a:xfrm>
                        <a:prstGeom prst="roundRect">
                          <a:avLst/>
                        </a:prstGeom>
                        <a:noFill/>
                        <a:ln>
                          <a:solidFill>
                            <a:schemeClr val="accent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>
                          <a:defPPr>
                            <a:defRPr lang="en-US"/>
                          </a:defPPr>
                          <a:lvl1pPr marL="0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2253821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4507640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6761459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9015279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11269100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13522921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15776740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18030561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>
                            <a:defRPr/>
                          </a:pPr>
                          <a:endParaRPr lang="en-US" sz="1360"/>
                        </a:p>
                      </p:txBody>
                    </p:sp>
                    <p:sp>
                      <p:nvSpPr>
                        <p:cNvPr id="566" name="Oval 565">
                          <a:extLst>
                            <a:ext uri="{FF2B5EF4-FFF2-40B4-BE49-F238E27FC236}">
                              <a16:creationId xmlns:a16="http://schemas.microsoft.com/office/drawing/2014/main" id="{5AB01C56-75A1-D946-B807-EF36404B307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27271" y="3553682"/>
                          <a:ext cx="272047" cy="272927"/>
                        </a:xfrm>
                        <a:prstGeom prst="ellipse">
                          <a:avLst/>
                        </a:prstGeom>
                        <a:noFill/>
                        <a:ln>
                          <a:solidFill>
                            <a:schemeClr val="accent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>
                          <a:defPPr>
                            <a:defRPr lang="en-US"/>
                          </a:defPPr>
                          <a:lvl1pPr marL="0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2253821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4507640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6761459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9015279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11269100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13522921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15776740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18030561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>
                            <a:defRPr/>
                          </a:pPr>
                          <a:endParaRPr lang="en-US" sz="1360"/>
                        </a:p>
                      </p:txBody>
                    </p:sp>
                    <p:sp>
                      <p:nvSpPr>
                        <p:cNvPr id="567" name="Rounded Rectangle 566">
                          <a:extLst>
                            <a:ext uri="{FF2B5EF4-FFF2-40B4-BE49-F238E27FC236}">
                              <a16:creationId xmlns:a16="http://schemas.microsoft.com/office/drawing/2014/main" id="{853B8932-6826-0043-9E69-EA4603CDBF2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231566" y="3656027"/>
                          <a:ext cx="296779" cy="68232"/>
                        </a:xfrm>
                        <a:prstGeom prst="roundRect">
                          <a:avLst/>
                        </a:prstGeom>
                        <a:noFill/>
                        <a:ln>
                          <a:solidFill>
                            <a:schemeClr val="accent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>
                          <a:defPPr>
                            <a:defRPr lang="en-US"/>
                          </a:defPPr>
                          <a:lvl1pPr marL="0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2253821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4507640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6761459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9015279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11269100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13522921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15776740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18030561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>
                            <a:defRPr/>
                          </a:pPr>
                          <a:endParaRPr lang="en-US" sz="1360"/>
                        </a:p>
                      </p:txBody>
                    </p:sp>
                    <p:sp>
                      <p:nvSpPr>
                        <p:cNvPr id="568" name="Rounded Rectangle 567">
                          <a:extLst>
                            <a:ext uri="{FF2B5EF4-FFF2-40B4-BE49-F238E27FC236}">
                              <a16:creationId xmlns:a16="http://schemas.microsoft.com/office/drawing/2014/main" id="{0E3C736B-C19A-FC42-A2DF-1D0D87CD94E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78588" y="3505917"/>
                          <a:ext cx="49463" cy="382097"/>
                        </a:xfrm>
                        <a:prstGeom prst="roundRect">
                          <a:avLst/>
                        </a:prstGeom>
                        <a:noFill/>
                        <a:ln>
                          <a:solidFill>
                            <a:schemeClr val="accent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>
                          <a:defPPr>
                            <a:defRPr lang="en-US"/>
                          </a:defPPr>
                          <a:lvl1pPr marL="0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2253821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4507640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6761459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9015279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11269100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13522921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15776740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18030561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>
                            <a:defRPr/>
                          </a:pPr>
                          <a:endParaRPr lang="en-US" sz="1360"/>
                        </a:p>
                      </p:txBody>
                    </p:sp>
                    <p:sp>
                      <p:nvSpPr>
                        <p:cNvPr id="569" name="Rounded Rectangle 568">
                          <a:extLst>
                            <a:ext uri="{FF2B5EF4-FFF2-40B4-BE49-F238E27FC236}">
                              <a16:creationId xmlns:a16="http://schemas.microsoft.com/office/drawing/2014/main" id="{48EFBFE0-D66A-7B4E-B831-07AE9523E3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4611" y="3505917"/>
                          <a:ext cx="43278" cy="382097"/>
                        </a:xfrm>
                        <a:prstGeom prst="roundRect">
                          <a:avLst/>
                        </a:prstGeom>
                        <a:noFill/>
                        <a:ln>
                          <a:solidFill>
                            <a:schemeClr val="accent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>
                          <a:defPPr>
                            <a:defRPr lang="en-US"/>
                          </a:defPPr>
                          <a:lvl1pPr marL="0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2253821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4507640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6761459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9015279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11269100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13522921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15776740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18030561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>
                            <a:defRPr/>
                          </a:pPr>
                          <a:endParaRPr lang="en-US" sz="1360"/>
                        </a:p>
                      </p:txBody>
                    </p:sp>
                    <p:sp>
                      <p:nvSpPr>
                        <p:cNvPr id="570" name="Rounded Rectangle 569">
                          <a:extLst>
                            <a:ext uri="{FF2B5EF4-FFF2-40B4-BE49-F238E27FC236}">
                              <a16:creationId xmlns:a16="http://schemas.microsoft.com/office/drawing/2014/main" id="{B97E5E75-427F-8A47-B19F-D480D533DC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50635" y="3505917"/>
                          <a:ext cx="49463" cy="382097"/>
                        </a:xfrm>
                        <a:prstGeom prst="roundRect">
                          <a:avLst/>
                        </a:prstGeom>
                        <a:noFill/>
                        <a:ln>
                          <a:solidFill>
                            <a:schemeClr val="accent2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>
                          <a:defPPr>
                            <a:defRPr lang="en-US"/>
                          </a:defPPr>
                          <a:lvl1pPr marL="0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2253821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4507640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6761459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9015279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11269100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13522921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15776740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18030561" algn="l" defTabSz="4507640" rtl="0" eaLnBrk="1" latinLnBrk="0" hangingPunct="1">
                            <a:defRPr sz="89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>
                            <a:defRPr/>
                          </a:pPr>
                          <a:endParaRPr lang="en-US" sz="1360"/>
                        </a:p>
                      </p:txBody>
                    </p:sp>
                  </p:grpSp>
                  <p:pic>
                    <p:nvPicPr>
                      <p:cNvPr id="563" name="Picture 562">
                        <a:extLst>
                          <a:ext uri="{FF2B5EF4-FFF2-40B4-BE49-F238E27FC236}">
                            <a16:creationId xmlns:a16="http://schemas.microsoft.com/office/drawing/2014/main" id="{2F199D44-BF28-3A41-B43D-9EF2F21FC51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6">
                        <a:duotone>
                          <a:schemeClr val="accent2">
                            <a:shade val="45000"/>
                            <a:satMod val="135000"/>
                          </a:schemeClr>
                          <a:prstClr val="white"/>
                        </a:duoton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121939" y="2668942"/>
                        <a:ext cx="382877" cy="382878"/>
                      </a:xfrm>
                      <a:prstGeom prst="rect">
                        <a:avLst/>
                      </a:prstGeom>
                    </p:spPr>
                  </p:pic>
                </p:grpSp>
                <p:cxnSp>
                  <p:nvCxnSpPr>
                    <p:cNvPr id="559" name="Straight Arrow Connector 558">
                      <a:extLst>
                        <a:ext uri="{FF2B5EF4-FFF2-40B4-BE49-F238E27FC236}">
                          <a16:creationId xmlns:a16="http://schemas.microsoft.com/office/drawing/2014/main" id="{79243B01-A426-8B4A-826A-26C8043939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545526" y="3719982"/>
                      <a:ext cx="294186" cy="0"/>
                    </a:xfrm>
                    <a:prstGeom prst="straightConnector1">
                      <a:avLst/>
                    </a:prstGeom>
                    <a:ln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0" name="Straight Arrow Connector 559">
                      <a:extLst>
                        <a:ext uri="{FF2B5EF4-FFF2-40B4-BE49-F238E27FC236}">
                          <a16:creationId xmlns:a16="http://schemas.microsoft.com/office/drawing/2014/main" id="{2381258B-B646-E945-8DE0-1700B7A3C5E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090703" y="3490261"/>
                      <a:ext cx="341816" cy="0"/>
                    </a:xfrm>
                    <a:prstGeom prst="straightConnector1">
                      <a:avLst/>
                    </a:prstGeom>
                    <a:ln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1" name="Straight Arrow Connector 560">
                      <a:extLst>
                        <a:ext uri="{FF2B5EF4-FFF2-40B4-BE49-F238E27FC236}">
                          <a16:creationId xmlns:a16="http://schemas.microsoft.com/office/drawing/2014/main" id="{8E065602-7320-3E47-AC86-88F42D0052D9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103079" y="3784415"/>
                      <a:ext cx="1416295" cy="8404"/>
                    </a:xfrm>
                    <a:prstGeom prst="straightConnector1">
                      <a:avLst/>
                    </a:prstGeom>
                    <a:ln w="28575">
                      <a:solidFill>
                        <a:schemeClr val="bg2">
                          <a:lumMod val="75000"/>
                        </a:schemeClr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50" name="Elbow Connector 549">
                    <a:extLst>
                      <a:ext uri="{FF2B5EF4-FFF2-40B4-BE49-F238E27FC236}">
                        <a16:creationId xmlns:a16="http://schemas.microsoft.com/office/drawing/2014/main" id="{718F5B5B-9814-9448-8D1B-A7DE09B409A6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5070641" y="3330566"/>
                    <a:ext cx="277345" cy="224142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1" name="Straight Connector 550">
                    <a:extLst>
                      <a:ext uri="{FF2B5EF4-FFF2-40B4-BE49-F238E27FC236}">
                        <a16:creationId xmlns:a16="http://schemas.microsoft.com/office/drawing/2014/main" id="{529757AB-5A23-AC41-A0DC-F939566F8E45}"/>
                      </a:ext>
                    </a:extLst>
                  </p:cNvPr>
                  <p:cNvCxnSpPr/>
                  <p:nvPr/>
                </p:nvCxnSpPr>
                <p:spPr>
                  <a:xfrm>
                    <a:off x="5878937" y="3302563"/>
                    <a:ext cx="0" cy="135872"/>
                  </a:xfrm>
                  <a:prstGeom prst="line">
                    <a:avLst/>
                  </a:prstGeom>
                  <a:ln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2" name="Straight Connector 551">
                    <a:extLst>
                      <a:ext uri="{FF2B5EF4-FFF2-40B4-BE49-F238E27FC236}">
                        <a16:creationId xmlns:a16="http://schemas.microsoft.com/office/drawing/2014/main" id="{BD84C775-169C-E74C-A8AF-3897215A7506}"/>
                      </a:ext>
                    </a:extLst>
                  </p:cNvPr>
                  <p:cNvCxnSpPr/>
                  <p:nvPr/>
                </p:nvCxnSpPr>
                <p:spPr>
                  <a:xfrm>
                    <a:off x="5321385" y="3444038"/>
                    <a:ext cx="1314031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5" name="Straight Arrow Connector 554">
                    <a:extLst>
                      <a:ext uri="{FF2B5EF4-FFF2-40B4-BE49-F238E27FC236}">
                        <a16:creationId xmlns:a16="http://schemas.microsoft.com/office/drawing/2014/main" id="{24F2AC5D-6F48-5545-BC93-97EA30D7D09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243168" y="3640140"/>
                    <a:ext cx="294186" cy="1400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" name="Elbow Connector 3">
                  <a:extLst>
                    <a:ext uri="{FF2B5EF4-FFF2-40B4-BE49-F238E27FC236}">
                      <a16:creationId xmlns:a16="http://schemas.microsoft.com/office/drawing/2014/main" id="{149C2863-558F-AF49-93A5-4514A0B5AD4D}"/>
                    </a:ext>
                  </a:extLst>
                </p:cNvPr>
                <p:cNvCxnSpPr>
                  <a:endCxn id="533" idx="0"/>
                </p:cNvCxnSpPr>
                <p:nvPr/>
              </p:nvCxnSpPr>
              <p:spPr>
                <a:xfrm rot="16200000" flipH="1">
                  <a:off x="8721329" y="4399035"/>
                  <a:ext cx="323570" cy="197525"/>
                </a:xfrm>
                <a:prstGeom prst="bentConnector3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Elbow Connector 6">
                  <a:extLst>
                    <a:ext uri="{FF2B5EF4-FFF2-40B4-BE49-F238E27FC236}">
                      <a16:creationId xmlns:a16="http://schemas.microsoft.com/office/drawing/2014/main" id="{5FA4FEA6-3877-FE44-8622-0ED659CD34F4}"/>
                    </a:ext>
                  </a:extLst>
                </p:cNvPr>
                <p:cNvCxnSpPr>
                  <a:stCxn id="537" idx="0"/>
                </p:cNvCxnSpPr>
                <p:nvPr/>
              </p:nvCxnSpPr>
              <p:spPr>
                <a:xfrm rot="5400000" flipH="1" flipV="1">
                  <a:off x="10534066" y="4205701"/>
                  <a:ext cx="141474" cy="766285"/>
                </a:xfrm>
                <a:prstGeom prst="bentConnector2">
                  <a:avLst/>
                </a:prstGeom>
                <a:ln>
                  <a:solidFill>
                    <a:srgbClr val="C0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1" name="TextBox 710">
                  <a:extLst>
                    <a:ext uri="{FF2B5EF4-FFF2-40B4-BE49-F238E27FC236}">
                      <a16:creationId xmlns:a16="http://schemas.microsoft.com/office/drawing/2014/main" id="{B2DA4D08-C787-9843-B4BD-21D42E78DDB9}"/>
                    </a:ext>
                  </a:extLst>
                </p:cNvPr>
                <p:cNvSpPr txBox="1"/>
                <p:nvPr/>
              </p:nvSpPr>
              <p:spPr>
                <a:xfrm>
                  <a:off x="11007558" y="4385038"/>
                  <a:ext cx="588372" cy="23532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r>
                    <a:rPr lang="en-US" sz="1133" dirty="0"/>
                    <a:t>Internet</a:t>
                  </a:r>
                </a:p>
              </p:txBody>
            </p:sp>
          </p:grp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D45269-6A2F-3449-825C-9D112920ED1B}"/>
              </a:ext>
            </a:extLst>
          </p:cNvPr>
          <p:cNvGrpSpPr>
            <a:grpSpLocks/>
          </p:cNvGrpSpPr>
          <p:nvPr/>
        </p:nvGrpSpPr>
        <p:grpSpPr bwMode="auto">
          <a:xfrm>
            <a:off x="1017588" y="1920875"/>
            <a:ext cx="4570412" cy="4878388"/>
            <a:chOff x="818014" y="1694587"/>
            <a:chExt cx="4033496" cy="4304434"/>
          </a:xfrm>
        </p:grpSpPr>
        <p:cxnSp>
          <p:nvCxnSpPr>
            <p:cNvPr id="521" name="Straight Connector 520">
              <a:extLst>
                <a:ext uri="{FF2B5EF4-FFF2-40B4-BE49-F238E27FC236}">
                  <a16:creationId xmlns:a16="http://schemas.microsoft.com/office/drawing/2014/main" id="{30374B65-ACB9-724F-9FF6-83358558EAEA}"/>
                </a:ext>
              </a:extLst>
            </p:cNvPr>
            <p:cNvCxnSpPr/>
            <p:nvPr/>
          </p:nvCxnSpPr>
          <p:spPr>
            <a:xfrm flipH="1" flipV="1">
              <a:off x="3105856" y="2596655"/>
              <a:ext cx="453926" cy="226918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2" name="Straight Connector 521">
              <a:extLst>
                <a:ext uri="{FF2B5EF4-FFF2-40B4-BE49-F238E27FC236}">
                  <a16:creationId xmlns:a16="http://schemas.microsoft.com/office/drawing/2014/main" id="{A5532CB8-C4D2-4B4C-AE83-341DECEBD646}"/>
                </a:ext>
              </a:extLst>
            </p:cNvPr>
            <p:cNvCxnSpPr/>
            <p:nvPr/>
          </p:nvCxnSpPr>
          <p:spPr>
            <a:xfrm flipH="1">
              <a:off x="3285185" y="4636113"/>
              <a:ext cx="1566325" cy="787208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0C7F51D5-E175-344E-B09B-E59A6177F0B0}"/>
                </a:ext>
              </a:extLst>
            </p:cNvPr>
            <p:cNvSpPr txBox="1"/>
            <p:nvPr/>
          </p:nvSpPr>
          <p:spPr>
            <a:xfrm>
              <a:off x="1396629" y="1694587"/>
              <a:ext cx="1294530" cy="266138"/>
            </a:xfrm>
            <a:prstGeom prst="rect">
              <a:avLst/>
            </a:prstGeom>
            <a:solidFill>
              <a:srgbClr val="005D41"/>
            </a:solidFill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360" dirty="0">
                  <a:solidFill>
                    <a:schemeClr val="bg1"/>
                  </a:solidFill>
                  <a:effectLst>
                    <a:outerShdw dist="635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oboto Condensed" charset="0"/>
                  <a:ea typeface="Roboto Condensed" charset="0"/>
                  <a:cs typeface="Roboto Condensed" charset="0"/>
                </a:rPr>
                <a:t>Signal Cabinet</a:t>
              </a:r>
              <a:endParaRPr lang="en-US" sz="136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71689" name="Group 20">
              <a:extLst>
                <a:ext uri="{FF2B5EF4-FFF2-40B4-BE49-F238E27FC236}">
                  <a16:creationId xmlns:a16="http://schemas.microsoft.com/office/drawing/2014/main" id="{007D514C-D9A0-F048-B7D2-9936CD9C71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8014" y="2128898"/>
              <a:ext cx="2609529" cy="3870123"/>
              <a:chOff x="818014" y="2128898"/>
              <a:chExt cx="2609529" cy="3870123"/>
            </a:xfrm>
          </p:grpSpPr>
          <p:sp>
            <p:nvSpPr>
              <p:cNvPr id="660" name="Round Same Side Corner Rectangle 659">
                <a:extLst>
                  <a:ext uri="{FF2B5EF4-FFF2-40B4-BE49-F238E27FC236}">
                    <a16:creationId xmlns:a16="http://schemas.microsoft.com/office/drawing/2014/main" id="{B5795C0F-65A0-1D40-B328-FAEA0435D744}"/>
                  </a:ext>
                </a:extLst>
              </p:cNvPr>
              <p:cNvSpPr/>
              <p:nvPr/>
            </p:nvSpPr>
            <p:spPr>
              <a:xfrm>
                <a:off x="818014" y="2536424"/>
                <a:ext cx="2451760" cy="2891100"/>
              </a:xfrm>
              <a:prstGeom prst="round2Same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360" dirty="0"/>
              </a:p>
            </p:txBody>
          </p:sp>
          <p:pic>
            <p:nvPicPr>
              <p:cNvPr id="662" name="Picture 661">
                <a:extLst>
                  <a:ext uri="{FF2B5EF4-FFF2-40B4-BE49-F238E27FC236}">
                    <a16:creationId xmlns:a16="http://schemas.microsoft.com/office/drawing/2014/main" id="{F786A363-195C-6443-8A7A-3F0590C9F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1242" y="2670810"/>
                <a:ext cx="462655" cy="385262"/>
              </a:xfrm>
              <a:prstGeom prst="rect">
                <a:avLst/>
              </a:prstGeom>
            </p:spPr>
          </p:pic>
          <p:sp>
            <p:nvSpPr>
              <p:cNvPr id="665" name="Rounded Rectangle 664">
                <a:extLst>
                  <a:ext uri="{FF2B5EF4-FFF2-40B4-BE49-F238E27FC236}">
                    <a16:creationId xmlns:a16="http://schemas.microsoft.com/office/drawing/2014/main" id="{7CE903F1-C405-2A44-8536-BFF44ADFDDC3}"/>
                  </a:ext>
                </a:extLst>
              </p:cNvPr>
              <p:cNvSpPr/>
              <p:nvPr/>
            </p:nvSpPr>
            <p:spPr>
              <a:xfrm>
                <a:off x="1088408" y="4026798"/>
                <a:ext cx="865822" cy="388001"/>
              </a:xfrm>
              <a:prstGeom prst="round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133" dirty="0">
                    <a:solidFill>
                      <a:schemeClr val="accent6">
                        <a:lumMod val="75000"/>
                      </a:schemeClr>
                    </a:solidFill>
                  </a:rPr>
                  <a:t>Detector Card</a:t>
                </a:r>
              </a:p>
            </p:txBody>
          </p:sp>
          <p:sp>
            <p:nvSpPr>
              <p:cNvPr id="666" name="Rounded Rectangle 665">
                <a:extLst>
                  <a:ext uri="{FF2B5EF4-FFF2-40B4-BE49-F238E27FC236}">
                    <a16:creationId xmlns:a16="http://schemas.microsoft.com/office/drawing/2014/main" id="{F838CA39-6A14-3346-8577-1F7850D985FD}"/>
                  </a:ext>
                </a:extLst>
              </p:cNvPr>
              <p:cNvSpPr/>
              <p:nvPr/>
            </p:nvSpPr>
            <p:spPr>
              <a:xfrm>
                <a:off x="1088408" y="4528258"/>
                <a:ext cx="865822" cy="388001"/>
              </a:xfrm>
              <a:prstGeom prst="round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133" dirty="0">
                    <a:solidFill>
                      <a:schemeClr val="accent6">
                        <a:lumMod val="75000"/>
                      </a:schemeClr>
                    </a:solidFill>
                  </a:rPr>
                  <a:t>Terminal</a:t>
                </a:r>
              </a:p>
              <a:p>
                <a:pPr algn="ctr">
                  <a:defRPr/>
                </a:pPr>
                <a:r>
                  <a:rPr lang="en-US" sz="1133" dirty="0">
                    <a:solidFill>
                      <a:schemeClr val="accent6">
                        <a:lumMod val="75000"/>
                      </a:schemeClr>
                    </a:solidFill>
                  </a:rPr>
                  <a:t>Facilities</a:t>
                </a:r>
              </a:p>
            </p:txBody>
          </p:sp>
          <p:sp>
            <p:nvSpPr>
              <p:cNvPr id="667" name="Rounded Rectangle 666">
                <a:extLst>
                  <a:ext uri="{FF2B5EF4-FFF2-40B4-BE49-F238E27FC236}">
                    <a16:creationId xmlns:a16="http://schemas.microsoft.com/office/drawing/2014/main" id="{4BCB2BED-79C7-C442-B396-9F78839D7187}"/>
                  </a:ext>
                </a:extLst>
              </p:cNvPr>
              <p:cNvSpPr/>
              <p:nvPr/>
            </p:nvSpPr>
            <p:spPr>
              <a:xfrm>
                <a:off x="2146168" y="4026798"/>
                <a:ext cx="865822" cy="388001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133" dirty="0">
                    <a:solidFill>
                      <a:schemeClr val="accent1"/>
                    </a:solidFill>
                  </a:rPr>
                  <a:t>Load</a:t>
                </a:r>
              </a:p>
              <a:p>
                <a:pPr algn="ctr">
                  <a:defRPr/>
                </a:pPr>
                <a:r>
                  <a:rPr lang="en-US" sz="1133" dirty="0">
                    <a:solidFill>
                      <a:schemeClr val="accent1"/>
                    </a:solidFill>
                  </a:rPr>
                  <a:t>Switches</a:t>
                </a:r>
              </a:p>
            </p:txBody>
          </p:sp>
          <p:sp>
            <p:nvSpPr>
              <p:cNvPr id="668" name="Rounded Rectangle 667">
                <a:extLst>
                  <a:ext uri="{FF2B5EF4-FFF2-40B4-BE49-F238E27FC236}">
                    <a16:creationId xmlns:a16="http://schemas.microsoft.com/office/drawing/2014/main" id="{94A10C56-E83E-C347-B9CB-AD71913573FC}"/>
                  </a:ext>
                </a:extLst>
              </p:cNvPr>
              <p:cNvSpPr/>
              <p:nvPr/>
            </p:nvSpPr>
            <p:spPr>
              <a:xfrm>
                <a:off x="2146168" y="4528258"/>
                <a:ext cx="865822" cy="388001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133" dirty="0">
                    <a:solidFill>
                      <a:schemeClr val="accent1"/>
                    </a:solidFill>
                  </a:rPr>
                  <a:t>Terminal Facilities</a:t>
                </a:r>
              </a:p>
            </p:txBody>
          </p:sp>
          <p:grpSp>
            <p:nvGrpSpPr>
              <p:cNvPr id="71696" name="Group 668">
                <a:extLst>
                  <a:ext uri="{FF2B5EF4-FFF2-40B4-BE49-F238E27FC236}">
                    <a16:creationId xmlns:a16="http://schemas.microsoft.com/office/drawing/2014/main" id="{F72CF181-1270-824B-8CE7-3BA17D891E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4383" y="4915685"/>
                <a:ext cx="133786" cy="699902"/>
                <a:chOff x="1029903" y="4889634"/>
                <a:chExt cx="190866" cy="681648"/>
              </a:xfrm>
            </p:grpSpPr>
            <p:cxnSp>
              <p:nvCxnSpPr>
                <p:cNvPr id="688" name="Straight Arrow Connector 687">
                  <a:extLst>
                    <a:ext uri="{FF2B5EF4-FFF2-40B4-BE49-F238E27FC236}">
                      <a16:creationId xmlns:a16="http://schemas.microsoft.com/office/drawing/2014/main" id="{CF87DECA-BC7F-2F4C-94F3-CD9B147D2EB7}"/>
                    </a:ext>
                  </a:extLst>
                </p:cNvPr>
                <p:cNvCxnSpPr/>
                <p:nvPr/>
              </p:nvCxnSpPr>
              <p:spPr>
                <a:xfrm flipH="1" flipV="1">
                  <a:off x="1029732" y="4890193"/>
                  <a:ext cx="9994" cy="680734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9" name="Straight Arrow Connector 688">
                  <a:extLst>
                    <a:ext uri="{FF2B5EF4-FFF2-40B4-BE49-F238E27FC236}">
                      <a16:creationId xmlns:a16="http://schemas.microsoft.com/office/drawing/2014/main" id="{74C6FBB6-C084-7D4C-AEF4-95221A21068B}"/>
                    </a:ext>
                  </a:extLst>
                </p:cNvPr>
                <p:cNvCxnSpPr/>
                <p:nvPr/>
              </p:nvCxnSpPr>
              <p:spPr>
                <a:xfrm flipH="1" flipV="1">
                  <a:off x="1211618" y="4890193"/>
                  <a:ext cx="9993" cy="680734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697" name="Group 669">
                <a:extLst>
                  <a:ext uri="{FF2B5EF4-FFF2-40B4-BE49-F238E27FC236}">
                    <a16:creationId xmlns:a16="http://schemas.microsoft.com/office/drawing/2014/main" id="{8FA3C532-15F0-CC45-AFBB-1C3D97ECB1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9746" y="4414762"/>
                <a:ext cx="128278" cy="110883"/>
                <a:chOff x="1037730" y="4889600"/>
                <a:chExt cx="183039" cy="681682"/>
              </a:xfrm>
            </p:grpSpPr>
            <p:cxnSp>
              <p:nvCxnSpPr>
                <p:cNvPr id="686" name="Straight Arrow Connector 685">
                  <a:extLst>
                    <a:ext uri="{FF2B5EF4-FFF2-40B4-BE49-F238E27FC236}">
                      <a16:creationId xmlns:a16="http://schemas.microsoft.com/office/drawing/2014/main" id="{4642DB95-8D1B-0B49-8E27-D597FD5F58F8}"/>
                    </a:ext>
                  </a:extLst>
                </p:cNvPr>
                <p:cNvCxnSpPr/>
                <p:nvPr/>
              </p:nvCxnSpPr>
              <p:spPr>
                <a:xfrm flipH="1" flipV="1">
                  <a:off x="1037903" y="4889822"/>
                  <a:ext cx="2000" cy="680299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Straight Arrow Connector 686">
                  <a:extLst>
                    <a:ext uri="{FF2B5EF4-FFF2-40B4-BE49-F238E27FC236}">
                      <a16:creationId xmlns:a16="http://schemas.microsoft.com/office/drawing/2014/main" id="{25CEBE37-FFE7-0F40-95EF-4B0C8A8599A5}"/>
                    </a:ext>
                  </a:extLst>
                </p:cNvPr>
                <p:cNvCxnSpPr/>
                <p:nvPr/>
              </p:nvCxnSpPr>
              <p:spPr>
                <a:xfrm flipH="1" flipV="1">
                  <a:off x="1221818" y="4889822"/>
                  <a:ext cx="0" cy="680299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698" name="Group 672">
                <a:extLst>
                  <a:ext uri="{FF2B5EF4-FFF2-40B4-BE49-F238E27FC236}">
                    <a16:creationId xmlns:a16="http://schemas.microsoft.com/office/drawing/2014/main" id="{92FAFD17-7BC0-0145-9AAE-F6EF0EAD57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2225370" y="3806052"/>
                <a:ext cx="128127" cy="223581"/>
                <a:chOff x="1036628" y="4881241"/>
                <a:chExt cx="184141" cy="704038"/>
              </a:xfrm>
            </p:grpSpPr>
            <p:cxnSp>
              <p:nvCxnSpPr>
                <p:cNvPr id="684" name="Straight Arrow Connector 683">
                  <a:extLst>
                    <a:ext uri="{FF2B5EF4-FFF2-40B4-BE49-F238E27FC236}">
                      <a16:creationId xmlns:a16="http://schemas.microsoft.com/office/drawing/2014/main" id="{D7BDB601-94B4-7149-925F-CB6DAE171593}"/>
                    </a:ext>
                  </a:extLst>
                </p:cNvPr>
                <p:cNvCxnSpPr/>
                <p:nvPr/>
              </p:nvCxnSpPr>
              <p:spPr>
                <a:xfrm rot="10800000">
                  <a:off x="1036600" y="4890168"/>
                  <a:ext cx="2014" cy="696903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5" name="Straight Arrow Connector 684">
                  <a:extLst>
                    <a:ext uri="{FF2B5EF4-FFF2-40B4-BE49-F238E27FC236}">
                      <a16:creationId xmlns:a16="http://schemas.microsoft.com/office/drawing/2014/main" id="{496C4610-E1C2-D849-9C1E-D3C93945E2A7}"/>
                    </a:ext>
                  </a:extLst>
                </p:cNvPr>
                <p:cNvCxnSpPr/>
                <p:nvPr/>
              </p:nvCxnSpPr>
              <p:spPr>
                <a:xfrm rot="10800000">
                  <a:off x="1217814" y="4881347"/>
                  <a:ext cx="2014" cy="705725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699" name="Group 673">
                <a:extLst>
                  <a:ext uri="{FF2B5EF4-FFF2-40B4-BE49-F238E27FC236}">
                    <a16:creationId xmlns:a16="http://schemas.microsoft.com/office/drawing/2014/main" id="{86D8488B-F777-0F47-9A34-894E8D6560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51570" y="3539863"/>
                <a:ext cx="172985" cy="142175"/>
                <a:chOff x="1337912" y="1751798"/>
                <a:chExt cx="259882" cy="119981"/>
              </a:xfrm>
            </p:grpSpPr>
            <p:cxnSp>
              <p:nvCxnSpPr>
                <p:cNvPr id="682" name="Straight Arrow Connector 681">
                  <a:extLst>
                    <a:ext uri="{FF2B5EF4-FFF2-40B4-BE49-F238E27FC236}">
                      <a16:creationId xmlns:a16="http://schemas.microsoft.com/office/drawing/2014/main" id="{855F93E6-D082-E84B-B0DD-8F3C78F6B7B1}"/>
                    </a:ext>
                  </a:extLst>
                </p:cNvPr>
                <p:cNvCxnSpPr/>
                <p:nvPr/>
              </p:nvCxnSpPr>
              <p:spPr>
                <a:xfrm flipV="1">
                  <a:off x="1337937" y="1751361"/>
                  <a:ext cx="26099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3" name="Straight Arrow Connector 682">
                  <a:extLst>
                    <a:ext uri="{FF2B5EF4-FFF2-40B4-BE49-F238E27FC236}">
                      <a16:creationId xmlns:a16="http://schemas.microsoft.com/office/drawing/2014/main" id="{A29D6C1C-808D-BA46-ADDD-0AA36C6B634D}"/>
                    </a:ext>
                  </a:extLst>
                </p:cNvPr>
                <p:cNvCxnSpPr/>
                <p:nvPr/>
              </p:nvCxnSpPr>
              <p:spPr>
                <a:xfrm rot="10800000" flipV="1">
                  <a:off x="1337937" y="1871932"/>
                  <a:ext cx="260993" cy="0"/>
                </a:xfrm>
                <a:prstGeom prst="straightConnector1">
                  <a:avLst/>
                </a:prstGeom>
                <a:ln>
                  <a:solidFill>
                    <a:schemeClr val="accent5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700" name="Group 674">
                <a:extLst>
                  <a:ext uri="{FF2B5EF4-FFF2-40B4-BE49-F238E27FC236}">
                    <a16:creationId xmlns:a16="http://schemas.microsoft.com/office/drawing/2014/main" id="{CB7151E8-4395-F844-8BC5-C2B18D1622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2512211" y="4915685"/>
                <a:ext cx="133786" cy="699902"/>
                <a:chOff x="1029903" y="4889634"/>
                <a:chExt cx="190866" cy="681648"/>
              </a:xfrm>
            </p:grpSpPr>
            <p:cxnSp>
              <p:nvCxnSpPr>
                <p:cNvPr id="680" name="Straight Arrow Connector 679">
                  <a:extLst>
                    <a:ext uri="{FF2B5EF4-FFF2-40B4-BE49-F238E27FC236}">
                      <a16:creationId xmlns:a16="http://schemas.microsoft.com/office/drawing/2014/main" id="{CB29FD92-10F1-D746-9940-8682AAC60487}"/>
                    </a:ext>
                  </a:extLst>
                </p:cNvPr>
                <p:cNvCxnSpPr/>
                <p:nvPr/>
              </p:nvCxnSpPr>
              <p:spPr>
                <a:xfrm flipH="1" flipV="1">
                  <a:off x="1029433" y="4889990"/>
                  <a:ext cx="9993" cy="68073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1" name="Straight Arrow Connector 680">
                  <a:extLst>
                    <a:ext uri="{FF2B5EF4-FFF2-40B4-BE49-F238E27FC236}">
                      <a16:creationId xmlns:a16="http://schemas.microsoft.com/office/drawing/2014/main" id="{F369AF67-938B-EF4A-B59A-CAB1CD73AB96}"/>
                    </a:ext>
                  </a:extLst>
                </p:cNvPr>
                <p:cNvCxnSpPr/>
                <p:nvPr/>
              </p:nvCxnSpPr>
              <p:spPr>
                <a:xfrm flipH="1" flipV="1">
                  <a:off x="1209320" y="4889990"/>
                  <a:ext cx="9993" cy="680734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76" name="Straight Arrow Connector 675">
                <a:extLst>
                  <a:ext uri="{FF2B5EF4-FFF2-40B4-BE49-F238E27FC236}">
                    <a16:creationId xmlns:a16="http://schemas.microsoft.com/office/drawing/2014/main" id="{9E510533-11F0-D74D-BF61-A6AA4BF9B3EF}"/>
                  </a:ext>
                </a:extLst>
              </p:cNvPr>
              <p:cNvCxnSpPr/>
              <p:nvPr/>
            </p:nvCxnSpPr>
            <p:spPr>
              <a:xfrm flipH="1">
                <a:off x="1182276" y="3012671"/>
                <a:ext cx="2802" cy="131668"/>
              </a:xfrm>
              <a:prstGeom prst="straightConnector1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7" name="Up-Down Arrow 676">
                <a:extLst>
                  <a:ext uri="{FF2B5EF4-FFF2-40B4-BE49-F238E27FC236}">
                    <a16:creationId xmlns:a16="http://schemas.microsoft.com/office/drawing/2014/main" id="{412C0DAB-8790-554A-8F46-669334261578}"/>
                  </a:ext>
                </a:extLst>
              </p:cNvPr>
              <p:cNvSpPr/>
              <p:nvPr/>
            </p:nvSpPr>
            <p:spPr>
              <a:xfrm>
                <a:off x="2034087" y="2960844"/>
                <a:ext cx="103674" cy="184896"/>
              </a:xfrm>
              <a:prstGeom prst="upDownArrow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360"/>
              </a:p>
            </p:txBody>
          </p:sp>
          <p:sp>
            <p:nvSpPr>
              <p:cNvPr id="678" name="Up-Down Arrow 677">
                <a:extLst>
                  <a:ext uri="{FF2B5EF4-FFF2-40B4-BE49-F238E27FC236}">
                    <a16:creationId xmlns:a16="http://schemas.microsoft.com/office/drawing/2014/main" id="{BC148386-2476-C240-8D04-BD0013CFF3A7}"/>
                  </a:ext>
                </a:extLst>
              </p:cNvPr>
              <p:cNvSpPr/>
              <p:nvPr/>
            </p:nvSpPr>
            <p:spPr>
              <a:xfrm>
                <a:off x="2754204" y="2965047"/>
                <a:ext cx="103674" cy="184896"/>
              </a:xfrm>
              <a:prstGeom prst="upDownArrow">
                <a:avLst/>
              </a:prstGeom>
              <a:noFill/>
              <a:ln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sz="1360"/>
              </a:p>
            </p:txBody>
          </p:sp>
          <p:pic>
            <p:nvPicPr>
              <p:cNvPr id="679" name="Picture 678">
                <a:extLst>
                  <a:ext uri="{FF2B5EF4-FFF2-40B4-BE49-F238E27FC236}">
                    <a16:creationId xmlns:a16="http://schemas.microsoft.com/office/drawing/2014/main" id="{AB25F2FC-AB77-3E48-969C-D6C9B2F287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5245" y="2128898"/>
                <a:ext cx="506562" cy="421824"/>
              </a:xfrm>
              <a:prstGeom prst="rect">
                <a:avLst/>
              </a:prstGeom>
            </p:spPr>
          </p:pic>
          <p:sp>
            <p:nvSpPr>
              <p:cNvPr id="653" name="TextBox 652">
                <a:extLst>
                  <a:ext uri="{FF2B5EF4-FFF2-40B4-BE49-F238E27FC236}">
                    <a16:creationId xmlns:a16="http://schemas.microsoft.com/office/drawing/2014/main" id="{881335B3-9BEC-2A45-8466-203E87BE8B2E}"/>
                  </a:ext>
                </a:extLst>
              </p:cNvPr>
              <p:cNvSpPr txBox="1"/>
              <p:nvPr/>
            </p:nvSpPr>
            <p:spPr>
              <a:xfrm>
                <a:off x="1858961" y="2151224"/>
                <a:ext cx="1033942" cy="4048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190" dirty="0"/>
                  <a:t>Wireless </a:t>
                </a:r>
              </a:p>
              <a:p>
                <a:pPr algn="ctr">
                  <a:defRPr/>
                </a:pPr>
                <a:r>
                  <a:rPr lang="en-US" sz="1190" dirty="0"/>
                  <a:t>Communication</a:t>
                </a:r>
              </a:p>
            </p:txBody>
          </p:sp>
          <p:grpSp>
            <p:nvGrpSpPr>
              <p:cNvPr id="71706" name="Group 7">
                <a:extLst>
                  <a:ext uri="{FF2B5EF4-FFF2-40B4-BE49-F238E27FC236}">
                    <a16:creationId xmlns:a16="http://schemas.microsoft.com/office/drawing/2014/main" id="{BC1999A1-01F6-8A4E-859E-5619878BDB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88940" y="3143055"/>
                <a:ext cx="1362631" cy="661593"/>
                <a:chOff x="1109126" y="3139160"/>
                <a:chExt cx="1362631" cy="661593"/>
              </a:xfrm>
            </p:grpSpPr>
            <p:grpSp>
              <p:nvGrpSpPr>
                <p:cNvPr id="661" name="Shape 710">
                  <a:extLst>
                    <a:ext uri="{FF2B5EF4-FFF2-40B4-BE49-F238E27FC236}">
                      <a16:creationId xmlns:a16="http://schemas.microsoft.com/office/drawing/2014/main" id="{8E8A37D1-AD25-1A40-97ED-A326457DD8C0}"/>
                    </a:ext>
                  </a:extLst>
                </p:cNvPr>
                <p:cNvGrpSpPr/>
                <p:nvPr/>
              </p:nvGrpSpPr>
              <p:grpSpPr>
                <a:xfrm>
                  <a:off x="1109126" y="3143972"/>
                  <a:ext cx="1362631" cy="656781"/>
                  <a:chOff x="1244800" y="3717225"/>
                  <a:chExt cx="449375" cy="302025"/>
                </a:xfrm>
                <a:solidFill>
                  <a:schemeClr val="accent1">
                    <a:lumMod val="60000"/>
                    <a:lumOff val="40000"/>
                  </a:schemeClr>
                </a:solidFill>
              </p:grpSpPr>
              <p:sp>
                <p:nvSpPr>
                  <p:cNvPr id="705" name="Shape 711">
                    <a:extLst>
                      <a:ext uri="{FF2B5EF4-FFF2-40B4-BE49-F238E27FC236}">
                        <a16:creationId xmlns:a16="http://schemas.microsoft.com/office/drawing/2014/main" id="{5FBC9DC5-240D-B243-BA7D-B1C556BC89B3}"/>
                      </a:ext>
                    </a:extLst>
                  </p:cNvPr>
                  <p:cNvSpPr/>
                  <p:nvPr/>
                </p:nvSpPr>
                <p:spPr>
                  <a:xfrm>
                    <a:off x="1244800" y="3717225"/>
                    <a:ext cx="449375" cy="3020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975" h="12081" fill="none" extrusionOk="0">
                        <a:moveTo>
                          <a:pt x="17000" y="0"/>
                        </a:moveTo>
                        <a:lnTo>
                          <a:pt x="974" y="0"/>
                        </a:lnTo>
                        <a:lnTo>
                          <a:pt x="974" y="0"/>
                        </a:lnTo>
                        <a:lnTo>
                          <a:pt x="780" y="25"/>
                        </a:lnTo>
                        <a:lnTo>
                          <a:pt x="585" y="73"/>
                        </a:lnTo>
                        <a:lnTo>
                          <a:pt x="414" y="171"/>
                        </a:lnTo>
                        <a:lnTo>
                          <a:pt x="292" y="292"/>
                        </a:lnTo>
                        <a:lnTo>
                          <a:pt x="171" y="439"/>
                        </a:lnTo>
                        <a:lnTo>
                          <a:pt x="73" y="609"/>
                        </a:lnTo>
                        <a:lnTo>
                          <a:pt x="25" y="780"/>
                        </a:lnTo>
                        <a:lnTo>
                          <a:pt x="0" y="974"/>
                        </a:lnTo>
                        <a:lnTo>
                          <a:pt x="0" y="11106"/>
                        </a:lnTo>
                        <a:lnTo>
                          <a:pt x="0" y="11106"/>
                        </a:lnTo>
                        <a:lnTo>
                          <a:pt x="25" y="11301"/>
                        </a:lnTo>
                        <a:lnTo>
                          <a:pt x="73" y="11471"/>
                        </a:lnTo>
                        <a:lnTo>
                          <a:pt x="171" y="11642"/>
                        </a:lnTo>
                        <a:lnTo>
                          <a:pt x="292" y="11788"/>
                        </a:lnTo>
                        <a:lnTo>
                          <a:pt x="414" y="11910"/>
                        </a:lnTo>
                        <a:lnTo>
                          <a:pt x="585" y="12007"/>
                        </a:lnTo>
                        <a:lnTo>
                          <a:pt x="780" y="12056"/>
                        </a:lnTo>
                        <a:lnTo>
                          <a:pt x="974" y="12080"/>
                        </a:lnTo>
                        <a:lnTo>
                          <a:pt x="17000" y="12080"/>
                        </a:lnTo>
                        <a:lnTo>
                          <a:pt x="17000" y="12080"/>
                        </a:lnTo>
                        <a:lnTo>
                          <a:pt x="17195" y="12056"/>
                        </a:lnTo>
                        <a:lnTo>
                          <a:pt x="17390" y="12007"/>
                        </a:lnTo>
                        <a:lnTo>
                          <a:pt x="17560" y="11910"/>
                        </a:lnTo>
                        <a:lnTo>
                          <a:pt x="17682" y="11788"/>
                        </a:lnTo>
                        <a:lnTo>
                          <a:pt x="17804" y="11642"/>
                        </a:lnTo>
                        <a:lnTo>
                          <a:pt x="17901" y="11471"/>
                        </a:lnTo>
                        <a:lnTo>
                          <a:pt x="17950" y="11301"/>
                        </a:lnTo>
                        <a:lnTo>
                          <a:pt x="17974" y="11106"/>
                        </a:lnTo>
                        <a:lnTo>
                          <a:pt x="17974" y="974"/>
                        </a:lnTo>
                        <a:lnTo>
                          <a:pt x="17974" y="974"/>
                        </a:lnTo>
                        <a:lnTo>
                          <a:pt x="17950" y="780"/>
                        </a:lnTo>
                        <a:lnTo>
                          <a:pt x="17901" y="609"/>
                        </a:lnTo>
                        <a:lnTo>
                          <a:pt x="17804" y="439"/>
                        </a:lnTo>
                        <a:lnTo>
                          <a:pt x="17682" y="292"/>
                        </a:lnTo>
                        <a:lnTo>
                          <a:pt x="17560" y="171"/>
                        </a:lnTo>
                        <a:lnTo>
                          <a:pt x="17390" y="73"/>
                        </a:lnTo>
                        <a:lnTo>
                          <a:pt x="17195" y="25"/>
                        </a:lnTo>
                        <a:lnTo>
                          <a:pt x="17000" y="0"/>
                        </a:lnTo>
                        <a:lnTo>
                          <a:pt x="17000" y="0"/>
                        </a:lnTo>
                      </a:path>
                    </a:pathLst>
                  </a:custGeom>
                  <a:grpFill/>
                  <a:ln w="12175" cap="rnd" cmpd="sng">
                    <a:solidFill>
                      <a:schemeClr val="accent5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103615" tIns="103615" rIns="103615" bIns="103615"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spcBef>
                        <a:spcPts val="0"/>
                      </a:spcBef>
                      <a:defRPr/>
                    </a:pPr>
                    <a:endParaRPr sz="1360"/>
                  </a:p>
                </p:txBody>
              </p:sp>
              <p:sp>
                <p:nvSpPr>
                  <p:cNvPr id="706" name="Shape 712">
                    <a:extLst>
                      <a:ext uri="{FF2B5EF4-FFF2-40B4-BE49-F238E27FC236}">
                        <a16:creationId xmlns:a16="http://schemas.microsoft.com/office/drawing/2014/main" id="{78491492-C106-2848-9AFD-3C0F7C962B85}"/>
                      </a:ext>
                    </a:extLst>
                  </p:cNvPr>
                  <p:cNvSpPr/>
                  <p:nvPr/>
                </p:nvSpPr>
                <p:spPr>
                  <a:xfrm>
                    <a:off x="1244800" y="3795150"/>
                    <a:ext cx="44937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975" h="1" fill="none" extrusionOk="0">
                        <a:moveTo>
                          <a:pt x="17974" y="1"/>
                        </a:moveTo>
                        <a:lnTo>
                          <a:pt x="0" y="1"/>
                        </a:lnTo>
                      </a:path>
                    </a:pathLst>
                  </a:custGeom>
                  <a:grpFill/>
                  <a:ln w="12175" cap="rnd" cmpd="sng">
                    <a:solidFill>
                      <a:schemeClr val="accent5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103615" tIns="103615" rIns="103615" bIns="103615"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spcBef>
                        <a:spcPts val="0"/>
                      </a:spcBef>
                      <a:defRPr/>
                    </a:pPr>
                    <a:endParaRPr sz="1360"/>
                  </a:p>
                </p:txBody>
              </p:sp>
              <p:sp>
                <p:nvSpPr>
                  <p:cNvPr id="707" name="Shape 713">
                    <a:extLst>
                      <a:ext uri="{FF2B5EF4-FFF2-40B4-BE49-F238E27FC236}">
                        <a16:creationId xmlns:a16="http://schemas.microsoft.com/office/drawing/2014/main" id="{914249C6-A081-FF48-9D21-BDD587B9136B}"/>
                      </a:ext>
                    </a:extLst>
                  </p:cNvPr>
                  <p:cNvSpPr/>
                  <p:nvPr/>
                </p:nvSpPr>
                <p:spPr>
                  <a:xfrm>
                    <a:off x="1244800" y="3853000"/>
                    <a:ext cx="44937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975" h="1" fill="none" extrusionOk="0">
                        <a:moveTo>
                          <a:pt x="0" y="0"/>
                        </a:moveTo>
                        <a:lnTo>
                          <a:pt x="17974" y="0"/>
                        </a:lnTo>
                      </a:path>
                    </a:pathLst>
                  </a:custGeom>
                  <a:grpFill/>
                  <a:ln w="12175" cap="rnd" cmpd="sng">
                    <a:solidFill>
                      <a:schemeClr val="accent5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103615" tIns="103615" rIns="103615" bIns="103615"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spcBef>
                        <a:spcPts val="0"/>
                      </a:spcBef>
                      <a:defRPr/>
                    </a:pPr>
                    <a:endParaRPr sz="1360"/>
                  </a:p>
                </p:txBody>
              </p:sp>
              <p:sp>
                <p:nvSpPr>
                  <p:cNvPr id="708" name="Shape 714">
                    <a:extLst>
                      <a:ext uri="{FF2B5EF4-FFF2-40B4-BE49-F238E27FC236}">
                        <a16:creationId xmlns:a16="http://schemas.microsoft.com/office/drawing/2014/main" id="{49CC4A3D-4E08-8743-AF3E-95D421884607}"/>
                      </a:ext>
                    </a:extLst>
                  </p:cNvPr>
                  <p:cNvSpPr/>
                  <p:nvPr/>
                </p:nvSpPr>
                <p:spPr>
                  <a:xfrm>
                    <a:off x="1302625" y="3893800"/>
                    <a:ext cx="161375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455" h="1" fill="none" extrusionOk="0">
                        <a:moveTo>
                          <a:pt x="6455" y="0"/>
                        </a:moveTo>
                        <a:lnTo>
                          <a:pt x="1" y="0"/>
                        </a:lnTo>
                      </a:path>
                    </a:pathLst>
                  </a:custGeom>
                  <a:grpFill/>
                  <a:ln w="12175" cap="rnd" cmpd="sng">
                    <a:solidFill>
                      <a:schemeClr val="accent5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103615" tIns="103615" rIns="103615" bIns="103615"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spcBef>
                        <a:spcPts val="0"/>
                      </a:spcBef>
                      <a:defRPr/>
                    </a:pPr>
                    <a:endParaRPr sz="1360"/>
                  </a:p>
                </p:txBody>
              </p:sp>
              <p:sp>
                <p:nvSpPr>
                  <p:cNvPr id="709" name="Shape 715">
                    <a:extLst>
                      <a:ext uri="{FF2B5EF4-FFF2-40B4-BE49-F238E27FC236}">
                        <a16:creationId xmlns:a16="http://schemas.microsoft.com/office/drawing/2014/main" id="{BD43BA3C-8DA0-5546-ABD9-A20DCE1F435D}"/>
                      </a:ext>
                    </a:extLst>
                  </p:cNvPr>
                  <p:cNvSpPr/>
                  <p:nvPr/>
                </p:nvSpPr>
                <p:spPr>
                  <a:xfrm>
                    <a:off x="1302625" y="3933975"/>
                    <a:ext cx="110250" cy="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410" h="1" fill="none" extrusionOk="0">
                        <a:moveTo>
                          <a:pt x="4409" y="1"/>
                        </a:moveTo>
                        <a:lnTo>
                          <a:pt x="1" y="1"/>
                        </a:lnTo>
                      </a:path>
                    </a:pathLst>
                  </a:custGeom>
                  <a:grpFill/>
                  <a:ln w="12175" cap="rnd" cmpd="sng">
                    <a:solidFill>
                      <a:schemeClr val="accent5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103615" tIns="103615" rIns="103615" bIns="103615"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spcBef>
                        <a:spcPts val="0"/>
                      </a:spcBef>
                      <a:defRPr/>
                    </a:pPr>
                    <a:endParaRPr sz="1360"/>
                  </a:p>
                </p:txBody>
              </p:sp>
              <p:sp>
                <p:nvSpPr>
                  <p:cNvPr id="710" name="Shape 716">
                    <a:extLst>
                      <a:ext uri="{FF2B5EF4-FFF2-40B4-BE49-F238E27FC236}">
                        <a16:creationId xmlns:a16="http://schemas.microsoft.com/office/drawing/2014/main" id="{D1C77333-C2A9-6D4C-864C-0F93BF411475}"/>
                      </a:ext>
                    </a:extLst>
                  </p:cNvPr>
                  <p:cNvSpPr/>
                  <p:nvPr/>
                </p:nvSpPr>
                <p:spPr>
                  <a:xfrm>
                    <a:off x="1572975" y="3899875"/>
                    <a:ext cx="62125" cy="4022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485" h="1609" fill="none" extrusionOk="0">
                        <a:moveTo>
                          <a:pt x="1998" y="1"/>
                        </a:moveTo>
                        <a:lnTo>
                          <a:pt x="488" y="1"/>
                        </a:lnTo>
                        <a:lnTo>
                          <a:pt x="488" y="1"/>
                        </a:lnTo>
                        <a:lnTo>
                          <a:pt x="390" y="1"/>
                        </a:lnTo>
                        <a:lnTo>
                          <a:pt x="293" y="25"/>
                        </a:lnTo>
                        <a:lnTo>
                          <a:pt x="220" y="74"/>
                        </a:lnTo>
                        <a:lnTo>
                          <a:pt x="147" y="147"/>
                        </a:lnTo>
                        <a:lnTo>
                          <a:pt x="98" y="220"/>
                        </a:lnTo>
                        <a:lnTo>
                          <a:pt x="49" y="293"/>
                        </a:lnTo>
                        <a:lnTo>
                          <a:pt x="25" y="390"/>
                        </a:lnTo>
                        <a:lnTo>
                          <a:pt x="0" y="488"/>
                        </a:lnTo>
                        <a:lnTo>
                          <a:pt x="0" y="1121"/>
                        </a:lnTo>
                        <a:lnTo>
                          <a:pt x="0" y="1121"/>
                        </a:lnTo>
                        <a:lnTo>
                          <a:pt x="25" y="1218"/>
                        </a:lnTo>
                        <a:lnTo>
                          <a:pt x="49" y="1316"/>
                        </a:lnTo>
                        <a:lnTo>
                          <a:pt x="98" y="1389"/>
                        </a:lnTo>
                        <a:lnTo>
                          <a:pt x="147" y="1462"/>
                        </a:lnTo>
                        <a:lnTo>
                          <a:pt x="220" y="1511"/>
                        </a:lnTo>
                        <a:lnTo>
                          <a:pt x="293" y="1559"/>
                        </a:lnTo>
                        <a:lnTo>
                          <a:pt x="390" y="1584"/>
                        </a:lnTo>
                        <a:lnTo>
                          <a:pt x="488" y="1608"/>
                        </a:lnTo>
                        <a:lnTo>
                          <a:pt x="1998" y="1608"/>
                        </a:lnTo>
                        <a:lnTo>
                          <a:pt x="1998" y="1608"/>
                        </a:lnTo>
                        <a:lnTo>
                          <a:pt x="2095" y="1584"/>
                        </a:lnTo>
                        <a:lnTo>
                          <a:pt x="2192" y="1559"/>
                        </a:lnTo>
                        <a:lnTo>
                          <a:pt x="2265" y="1511"/>
                        </a:lnTo>
                        <a:lnTo>
                          <a:pt x="2339" y="1462"/>
                        </a:lnTo>
                        <a:lnTo>
                          <a:pt x="2387" y="1389"/>
                        </a:lnTo>
                        <a:lnTo>
                          <a:pt x="2436" y="1316"/>
                        </a:lnTo>
                        <a:lnTo>
                          <a:pt x="2485" y="1218"/>
                        </a:lnTo>
                        <a:lnTo>
                          <a:pt x="2485" y="1121"/>
                        </a:lnTo>
                        <a:lnTo>
                          <a:pt x="2485" y="488"/>
                        </a:lnTo>
                        <a:lnTo>
                          <a:pt x="2485" y="488"/>
                        </a:lnTo>
                        <a:lnTo>
                          <a:pt x="2485" y="390"/>
                        </a:lnTo>
                        <a:lnTo>
                          <a:pt x="2436" y="293"/>
                        </a:lnTo>
                        <a:lnTo>
                          <a:pt x="2387" y="220"/>
                        </a:lnTo>
                        <a:lnTo>
                          <a:pt x="2339" y="147"/>
                        </a:lnTo>
                        <a:lnTo>
                          <a:pt x="2265" y="74"/>
                        </a:lnTo>
                        <a:lnTo>
                          <a:pt x="2192" y="25"/>
                        </a:lnTo>
                        <a:lnTo>
                          <a:pt x="2095" y="1"/>
                        </a:lnTo>
                        <a:lnTo>
                          <a:pt x="1998" y="1"/>
                        </a:lnTo>
                        <a:lnTo>
                          <a:pt x="1998" y="1"/>
                        </a:lnTo>
                        <a:close/>
                      </a:path>
                    </a:pathLst>
                  </a:custGeom>
                  <a:grpFill/>
                  <a:ln w="12175" cap="rnd" cmpd="sng">
                    <a:solidFill>
                      <a:schemeClr val="accent5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103615" tIns="103615" rIns="103615" bIns="103615"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spcBef>
                        <a:spcPts val="0"/>
                      </a:spcBef>
                      <a:defRPr/>
                    </a:pPr>
                    <a:endParaRPr sz="1360"/>
                  </a:p>
                </p:txBody>
              </p:sp>
            </p:grpSp>
            <p:sp>
              <p:nvSpPr>
                <p:cNvPr id="654" name="TextBox 653">
                  <a:extLst>
                    <a:ext uri="{FF2B5EF4-FFF2-40B4-BE49-F238E27FC236}">
                      <a16:creationId xmlns:a16="http://schemas.microsoft.com/office/drawing/2014/main" id="{30CD16FB-956B-F04E-8ECE-DE4F186AFE9E}"/>
                    </a:ext>
                  </a:extLst>
                </p:cNvPr>
                <p:cNvSpPr txBox="1"/>
                <p:nvPr/>
              </p:nvSpPr>
              <p:spPr>
                <a:xfrm>
                  <a:off x="1460247" y="3139044"/>
                  <a:ext cx="690695" cy="235322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r>
                    <a:rPr lang="en-US" sz="1133" dirty="0">
                      <a:solidFill>
                        <a:schemeClr val="accent1"/>
                      </a:solidFill>
                    </a:rPr>
                    <a:t>Controller</a:t>
                  </a:r>
                  <a:endParaRPr lang="en-US" sz="1360" dirty="0">
                    <a:solidFill>
                      <a:schemeClr val="accent1"/>
                    </a:solidFill>
                  </a:endParaRPr>
                </a:p>
              </p:txBody>
            </p:sp>
          </p:grpSp>
          <p:grpSp>
            <p:nvGrpSpPr>
              <p:cNvPr id="71707" name="Group 4">
                <a:extLst>
                  <a:ext uri="{FF2B5EF4-FFF2-40B4-BE49-F238E27FC236}">
                    <a16:creationId xmlns:a16="http://schemas.microsoft.com/office/drawing/2014/main" id="{E266369F-E308-6542-8495-7B7F48CA47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96695" y="3147867"/>
                <a:ext cx="462797" cy="656781"/>
                <a:chOff x="2616881" y="3143972"/>
                <a:chExt cx="462797" cy="656781"/>
              </a:xfrm>
            </p:grpSpPr>
            <p:grpSp>
              <p:nvGrpSpPr>
                <p:cNvPr id="663" name="Group 662">
                  <a:extLst>
                    <a:ext uri="{FF2B5EF4-FFF2-40B4-BE49-F238E27FC236}">
                      <a16:creationId xmlns:a16="http://schemas.microsoft.com/office/drawing/2014/main" id="{297C7590-B603-D043-BB5F-A7F0368AC788}"/>
                    </a:ext>
                  </a:extLst>
                </p:cNvPr>
                <p:cNvGrpSpPr/>
                <p:nvPr/>
              </p:nvGrpSpPr>
              <p:grpSpPr>
                <a:xfrm>
                  <a:off x="2644898" y="3143972"/>
                  <a:ext cx="390365" cy="656781"/>
                  <a:chOff x="5931873" y="2162299"/>
                  <a:chExt cx="548640" cy="1108508"/>
                </a:xfrm>
                <a:solidFill>
                  <a:schemeClr val="accent2">
                    <a:lumMod val="20000"/>
                    <a:lumOff val="80000"/>
                  </a:schemeClr>
                </a:solidFill>
              </p:grpSpPr>
              <p:sp>
                <p:nvSpPr>
                  <p:cNvPr id="699" name="Rounded Rectangle 698">
                    <a:extLst>
                      <a:ext uri="{FF2B5EF4-FFF2-40B4-BE49-F238E27FC236}">
                        <a16:creationId xmlns:a16="http://schemas.microsoft.com/office/drawing/2014/main" id="{0CB10C58-786A-094A-987C-451C7EB3B74F}"/>
                      </a:ext>
                    </a:extLst>
                  </p:cNvPr>
                  <p:cNvSpPr/>
                  <p:nvPr/>
                </p:nvSpPr>
                <p:spPr>
                  <a:xfrm>
                    <a:off x="5931873" y="2162299"/>
                    <a:ext cx="548640" cy="1108508"/>
                  </a:xfrm>
                  <a:prstGeom prst="round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US" sz="1360" dirty="0"/>
                  </a:p>
                </p:txBody>
              </p:sp>
              <p:grpSp>
                <p:nvGrpSpPr>
                  <p:cNvPr id="700" name="Shape 910">
                    <a:extLst>
                      <a:ext uri="{FF2B5EF4-FFF2-40B4-BE49-F238E27FC236}">
                        <a16:creationId xmlns:a16="http://schemas.microsoft.com/office/drawing/2014/main" id="{1A47A526-68EE-244C-9BDC-CB3D4270B3B6}"/>
                      </a:ext>
                    </a:extLst>
                  </p:cNvPr>
                  <p:cNvGrpSpPr/>
                  <p:nvPr/>
                </p:nvGrpSpPr>
                <p:grpSpPr>
                  <a:xfrm>
                    <a:off x="6042450" y="2348663"/>
                    <a:ext cx="327486" cy="199279"/>
                    <a:chOff x="3269900" y="3064500"/>
                    <a:chExt cx="432325" cy="263075"/>
                  </a:xfrm>
                  <a:grpFill/>
                </p:grpSpPr>
                <p:sp>
                  <p:nvSpPr>
                    <p:cNvPr id="702" name="Shape 911">
                      <a:extLst>
                        <a:ext uri="{FF2B5EF4-FFF2-40B4-BE49-F238E27FC236}">
                          <a16:creationId xmlns:a16="http://schemas.microsoft.com/office/drawing/2014/main" id="{030807A1-633B-BD41-911B-0471BA92E3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9900" y="3064500"/>
                      <a:ext cx="432325" cy="2630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17293" h="10523" fill="none" extrusionOk="0">
                          <a:moveTo>
                            <a:pt x="14711" y="7916"/>
                          </a:moveTo>
                          <a:lnTo>
                            <a:pt x="14711" y="7916"/>
                          </a:lnTo>
                          <a:lnTo>
                            <a:pt x="14151" y="8379"/>
                          </a:lnTo>
                          <a:lnTo>
                            <a:pt x="13493" y="8842"/>
                          </a:lnTo>
                          <a:lnTo>
                            <a:pt x="12811" y="9280"/>
                          </a:lnTo>
                          <a:lnTo>
                            <a:pt x="12446" y="9475"/>
                          </a:lnTo>
                          <a:lnTo>
                            <a:pt x="12056" y="9670"/>
                          </a:lnTo>
                          <a:lnTo>
                            <a:pt x="11667" y="9840"/>
                          </a:lnTo>
                          <a:lnTo>
                            <a:pt x="11253" y="10011"/>
                          </a:lnTo>
                          <a:lnTo>
                            <a:pt x="10839" y="10157"/>
                          </a:lnTo>
                          <a:lnTo>
                            <a:pt x="10425" y="10278"/>
                          </a:lnTo>
                          <a:lnTo>
                            <a:pt x="9986" y="10376"/>
                          </a:lnTo>
                          <a:lnTo>
                            <a:pt x="9548" y="10449"/>
                          </a:lnTo>
                          <a:lnTo>
                            <a:pt x="9109" y="10498"/>
                          </a:lnTo>
                          <a:lnTo>
                            <a:pt x="8647" y="10522"/>
                          </a:lnTo>
                          <a:lnTo>
                            <a:pt x="8647" y="10522"/>
                          </a:lnTo>
                          <a:lnTo>
                            <a:pt x="8233" y="10522"/>
                          </a:lnTo>
                          <a:lnTo>
                            <a:pt x="7843" y="10473"/>
                          </a:lnTo>
                          <a:lnTo>
                            <a:pt x="7453" y="10425"/>
                          </a:lnTo>
                          <a:lnTo>
                            <a:pt x="7064" y="10327"/>
                          </a:lnTo>
                          <a:lnTo>
                            <a:pt x="6674" y="10230"/>
                          </a:lnTo>
                          <a:lnTo>
                            <a:pt x="6284" y="10108"/>
                          </a:lnTo>
                          <a:lnTo>
                            <a:pt x="5919" y="9986"/>
                          </a:lnTo>
                          <a:lnTo>
                            <a:pt x="5554" y="9840"/>
                          </a:lnTo>
                          <a:lnTo>
                            <a:pt x="5213" y="9670"/>
                          </a:lnTo>
                          <a:lnTo>
                            <a:pt x="4847" y="9499"/>
                          </a:lnTo>
                          <a:lnTo>
                            <a:pt x="4190" y="9109"/>
                          </a:lnTo>
                          <a:lnTo>
                            <a:pt x="3557" y="8695"/>
                          </a:lnTo>
                          <a:lnTo>
                            <a:pt x="2972" y="8233"/>
                          </a:lnTo>
                          <a:lnTo>
                            <a:pt x="2412" y="7794"/>
                          </a:lnTo>
                          <a:lnTo>
                            <a:pt x="1900" y="7332"/>
                          </a:lnTo>
                          <a:lnTo>
                            <a:pt x="1438" y="6893"/>
                          </a:lnTo>
                          <a:lnTo>
                            <a:pt x="1048" y="6479"/>
                          </a:lnTo>
                          <a:lnTo>
                            <a:pt x="390" y="5748"/>
                          </a:lnTo>
                          <a:lnTo>
                            <a:pt x="1" y="5261"/>
                          </a:lnTo>
                          <a:lnTo>
                            <a:pt x="1" y="5261"/>
                          </a:lnTo>
                          <a:lnTo>
                            <a:pt x="390" y="4774"/>
                          </a:lnTo>
                          <a:lnTo>
                            <a:pt x="1048" y="4044"/>
                          </a:lnTo>
                          <a:lnTo>
                            <a:pt x="1438" y="3630"/>
                          </a:lnTo>
                          <a:lnTo>
                            <a:pt x="1900" y="3191"/>
                          </a:lnTo>
                          <a:lnTo>
                            <a:pt x="2412" y="2728"/>
                          </a:lnTo>
                          <a:lnTo>
                            <a:pt x="2972" y="2290"/>
                          </a:lnTo>
                          <a:lnTo>
                            <a:pt x="3557" y="1852"/>
                          </a:lnTo>
                          <a:lnTo>
                            <a:pt x="4190" y="1413"/>
                          </a:lnTo>
                          <a:lnTo>
                            <a:pt x="4847" y="1024"/>
                          </a:lnTo>
                          <a:lnTo>
                            <a:pt x="5213" y="853"/>
                          </a:lnTo>
                          <a:lnTo>
                            <a:pt x="5554" y="683"/>
                          </a:lnTo>
                          <a:lnTo>
                            <a:pt x="5919" y="536"/>
                          </a:lnTo>
                          <a:lnTo>
                            <a:pt x="6284" y="415"/>
                          </a:lnTo>
                          <a:lnTo>
                            <a:pt x="6674" y="293"/>
                          </a:lnTo>
                          <a:lnTo>
                            <a:pt x="7064" y="196"/>
                          </a:lnTo>
                          <a:lnTo>
                            <a:pt x="7453" y="98"/>
                          </a:lnTo>
                          <a:lnTo>
                            <a:pt x="7843" y="49"/>
                          </a:lnTo>
                          <a:lnTo>
                            <a:pt x="8233" y="1"/>
                          </a:lnTo>
                          <a:lnTo>
                            <a:pt x="8647" y="1"/>
                          </a:lnTo>
                          <a:lnTo>
                            <a:pt x="8647" y="1"/>
                          </a:lnTo>
                          <a:lnTo>
                            <a:pt x="9109" y="25"/>
                          </a:lnTo>
                          <a:lnTo>
                            <a:pt x="9548" y="74"/>
                          </a:lnTo>
                          <a:lnTo>
                            <a:pt x="9986" y="147"/>
                          </a:lnTo>
                          <a:lnTo>
                            <a:pt x="10425" y="244"/>
                          </a:lnTo>
                          <a:lnTo>
                            <a:pt x="10839" y="366"/>
                          </a:lnTo>
                          <a:lnTo>
                            <a:pt x="11253" y="512"/>
                          </a:lnTo>
                          <a:lnTo>
                            <a:pt x="11667" y="683"/>
                          </a:lnTo>
                          <a:lnTo>
                            <a:pt x="12056" y="853"/>
                          </a:lnTo>
                          <a:lnTo>
                            <a:pt x="12446" y="1048"/>
                          </a:lnTo>
                          <a:lnTo>
                            <a:pt x="12811" y="1243"/>
                          </a:lnTo>
                          <a:lnTo>
                            <a:pt x="13493" y="1681"/>
                          </a:lnTo>
                          <a:lnTo>
                            <a:pt x="14151" y="2144"/>
                          </a:lnTo>
                          <a:lnTo>
                            <a:pt x="14711" y="2607"/>
                          </a:lnTo>
                          <a:lnTo>
                            <a:pt x="14711" y="2607"/>
                          </a:lnTo>
                          <a:lnTo>
                            <a:pt x="15198" y="3021"/>
                          </a:lnTo>
                          <a:lnTo>
                            <a:pt x="15637" y="3435"/>
                          </a:lnTo>
                          <a:lnTo>
                            <a:pt x="16026" y="3824"/>
                          </a:lnTo>
                          <a:lnTo>
                            <a:pt x="16367" y="4190"/>
                          </a:lnTo>
                          <a:lnTo>
                            <a:pt x="16927" y="4823"/>
                          </a:lnTo>
                          <a:lnTo>
                            <a:pt x="17293" y="5261"/>
                          </a:lnTo>
                          <a:lnTo>
                            <a:pt x="17293" y="5261"/>
                          </a:lnTo>
                          <a:lnTo>
                            <a:pt x="16927" y="5700"/>
                          </a:lnTo>
                          <a:lnTo>
                            <a:pt x="16367" y="6333"/>
                          </a:lnTo>
                          <a:lnTo>
                            <a:pt x="16026" y="6698"/>
                          </a:lnTo>
                          <a:lnTo>
                            <a:pt x="15637" y="7088"/>
                          </a:lnTo>
                          <a:lnTo>
                            <a:pt x="15198" y="7502"/>
                          </a:lnTo>
                          <a:lnTo>
                            <a:pt x="14711" y="7916"/>
                          </a:lnTo>
                          <a:lnTo>
                            <a:pt x="14711" y="7916"/>
                          </a:lnTo>
                          <a:close/>
                        </a:path>
                      </a:pathLst>
                    </a:custGeom>
                    <a:grpFill/>
                    <a:ln w="12175" cap="rnd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103615" tIns="103615" rIns="103615" bIns="103615" anchor="ctr"/>
                    <a:lstStyle>
                      <a:defPPr>
                        <a:defRPr lang="en-US"/>
                      </a:defPPr>
                      <a:lvl1pPr marL="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225382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450764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6761459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015279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26910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52292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77674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803056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spcBef>
                          <a:spcPts val="0"/>
                        </a:spcBef>
                        <a:defRPr/>
                      </a:pPr>
                      <a:endParaRPr sz="1360"/>
                    </a:p>
                  </p:txBody>
                </p:sp>
                <p:sp>
                  <p:nvSpPr>
                    <p:cNvPr id="703" name="Shape 912">
                      <a:extLst>
                        <a:ext uri="{FF2B5EF4-FFF2-40B4-BE49-F238E27FC236}">
                          <a16:creationId xmlns:a16="http://schemas.microsoft.com/office/drawing/2014/main" id="{7D21DB02-A5B5-9F41-8F17-A8EB8833A2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45875" y="3155825"/>
                      <a:ext cx="80400" cy="80400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3216" h="3216" fill="none" extrusionOk="0">
                          <a:moveTo>
                            <a:pt x="0" y="1608"/>
                          </a:moveTo>
                          <a:lnTo>
                            <a:pt x="0" y="1608"/>
                          </a:lnTo>
                          <a:lnTo>
                            <a:pt x="25" y="1438"/>
                          </a:lnTo>
                          <a:lnTo>
                            <a:pt x="49" y="1292"/>
                          </a:lnTo>
                          <a:lnTo>
                            <a:pt x="73" y="1121"/>
                          </a:lnTo>
                          <a:lnTo>
                            <a:pt x="146" y="975"/>
                          </a:lnTo>
                          <a:lnTo>
                            <a:pt x="195" y="853"/>
                          </a:lnTo>
                          <a:lnTo>
                            <a:pt x="293" y="707"/>
                          </a:lnTo>
                          <a:lnTo>
                            <a:pt x="366" y="585"/>
                          </a:lnTo>
                          <a:lnTo>
                            <a:pt x="487" y="488"/>
                          </a:lnTo>
                          <a:lnTo>
                            <a:pt x="585" y="366"/>
                          </a:lnTo>
                          <a:lnTo>
                            <a:pt x="707" y="293"/>
                          </a:lnTo>
                          <a:lnTo>
                            <a:pt x="853" y="196"/>
                          </a:lnTo>
                          <a:lnTo>
                            <a:pt x="974" y="147"/>
                          </a:lnTo>
                          <a:lnTo>
                            <a:pt x="1121" y="74"/>
                          </a:lnTo>
                          <a:lnTo>
                            <a:pt x="1291" y="50"/>
                          </a:lnTo>
                          <a:lnTo>
                            <a:pt x="1437" y="25"/>
                          </a:lnTo>
                          <a:lnTo>
                            <a:pt x="1608" y="1"/>
                          </a:lnTo>
                          <a:lnTo>
                            <a:pt x="1608" y="1"/>
                          </a:lnTo>
                          <a:lnTo>
                            <a:pt x="1778" y="25"/>
                          </a:lnTo>
                          <a:lnTo>
                            <a:pt x="1924" y="50"/>
                          </a:lnTo>
                          <a:lnTo>
                            <a:pt x="2095" y="74"/>
                          </a:lnTo>
                          <a:lnTo>
                            <a:pt x="2241" y="147"/>
                          </a:lnTo>
                          <a:lnTo>
                            <a:pt x="2363" y="196"/>
                          </a:lnTo>
                          <a:lnTo>
                            <a:pt x="2509" y="293"/>
                          </a:lnTo>
                          <a:lnTo>
                            <a:pt x="2631" y="366"/>
                          </a:lnTo>
                          <a:lnTo>
                            <a:pt x="2728" y="488"/>
                          </a:lnTo>
                          <a:lnTo>
                            <a:pt x="2850" y="585"/>
                          </a:lnTo>
                          <a:lnTo>
                            <a:pt x="2923" y="707"/>
                          </a:lnTo>
                          <a:lnTo>
                            <a:pt x="3020" y="853"/>
                          </a:lnTo>
                          <a:lnTo>
                            <a:pt x="3069" y="975"/>
                          </a:lnTo>
                          <a:lnTo>
                            <a:pt x="3142" y="1121"/>
                          </a:lnTo>
                          <a:lnTo>
                            <a:pt x="3166" y="1292"/>
                          </a:lnTo>
                          <a:lnTo>
                            <a:pt x="3191" y="1438"/>
                          </a:lnTo>
                          <a:lnTo>
                            <a:pt x="3215" y="1608"/>
                          </a:lnTo>
                          <a:lnTo>
                            <a:pt x="3215" y="1608"/>
                          </a:lnTo>
                          <a:lnTo>
                            <a:pt x="3191" y="1779"/>
                          </a:lnTo>
                          <a:lnTo>
                            <a:pt x="3166" y="1925"/>
                          </a:lnTo>
                          <a:lnTo>
                            <a:pt x="3142" y="2095"/>
                          </a:lnTo>
                          <a:lnTo>
                            <a:pt x="3069" y="2242"/>
                          </a:lnTo>
                          <a:lnTo>
                            <a:pt x="3020" y="2363"/>
                          </a:lnTo>
                          <a:lnTo>
                            <a:pt x="2923" y="2509"/>
                          </a:lnTo>
                          <a:lnTo>
                            <a:pt x="2850" y="2631"/>
                          </a:lnTo>
                          <a:lnTo>
                            <a:pt x="2728" y="2729"/>
                          </a:lnTo>
                          <a:lnTo>
                            <a:pt x="2631" y="2850"/>
                          </a:lnTo>
                          <a:lnTo>
                            <a:pt x="2509" y="2924"/>
                          </a:lnTo>
                          <a:lnTo>
                            <a:pt x="2363" y="3021"/>
                          </a:lnTo>
                          <a:lnTo>
                            <a:pt x="2241" y="3070"/>
                          </a:lnTo>
                          <a:lnTo>
                            <a:pt x="2095" y="3143"/>
                          </a:lnTo>
                          <a:lnTo>
                            <a:pt x="1924" y="3167"/>
                          </a:lnTo>
                          <a:lnTo>
                            <a:pt x="1778" y="3191"/>
                          </a:lnTo>
                          <a:lnTo>
                            <a:pt x="1608" y="3216"/>
                          </a:lnTo>
                          <a:lnTo>
                            <a:pt x="1608" y="3216"/>
                          </a:lnTo>
                          <a:lnTo>
                            <a:pt x="1437" y="3191"/>
                          </a:lnTo>
                          <a:lnTo>
                            <a:pt x="1291" y="3167"/>
                          </a:lnTo>
                          <a:lnTo>
                            <a:pt x="1121" y="3143"/>
                          </a:lnTo>
                          <a:lnTo>
                            <a:pt x="974" y="3070"/>
                          </a:lnTo>
                          <a:lnTo>
                            <a:pt x="853" y="3021"/>
                          </a:lnTo>
                          <a:lnTo>
                            <a:pt x="707" y="2924"/>
                          </a:lnTo>
                          <a:lnTo>
                            <a:pt x="585" y="2850"/>
                          </a:lnTo>
                          <a:lnTo>
                            <a:pt x="487" y="2729"/>
                          </a:lnTo>
                          <a:lnTo>
                            <a:pt x="366" y="2631"/>
                          </a:lnTo>
                          <a:lnTo>
                            <a:pt x="293" y="2509"/>
                          </a:lnTo>
                          <a:lnTo>
                            <a:pt x="195" y="2363"/>
                          </a:lnTo>
                          <a:lnTo>
                            <a:pt x="146" y="2242"/>
                          </a:lnTo>
                          <a:lnTo>
                            <a:pt x="73" y="2095"/>
                          </a:lnTo>
                          <a:lnTo>
                            <a:pt x="49" y="1925"/>
                          </a:lnTo>
                          <a:lnTo>
                            <a:pt x="25" y="1779"/>
                          </a:lnTo>
                          <a:lnTo>
                            <a:pt x="0" y="1608"/>
                          </a:lnTo>
                          <a:lnTo>
                            <a:pt x="0" y="1608"/>
                          </a:lnTo>
                          <a:close/>
                        </a:path>
                      </a:pathLst>
                    </a:custGeom>
                    <a:grpFill/>
                    <a:ln w="12175" cap="rnd" cmpd="sng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103615" tIns="103615" rIns="103615" bIns="103615" anchor="ctr"/>
                    <a:lstStyle>
                      <a:defPPr>
                        <a:defRPr lang="en-US"/>
                      </a:defPPr>
                      <a:lvl1pPr marL="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225382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450764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6761459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015279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26910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52292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77674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803056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spcBef>
                          <a:spcPts val="0"/>
                        </a:spcBef>
                        <a:defRPr/>
                      </a:pPr>
                      <a:endParaRPr sz="1360"/>
                    </a:p>
                  </p:txBody>
                </p:sp>
                <p:sp>
                  <p:nvSpPr>
                    <p:cNvPr id="704" name="Shape 913">
                      <a:extLst>
                        <a:ext uri="{FF2B5EF4-FFF2-40B4-BE49-F238E27FC236}">
                          <a16:creationId xmlns:a16="http://schemas.microsoft.com/office/drawing/2014/main" id="{4EF7974C-59C9-6D42-B451-51556B7297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1925" y="3091900"/>
                      <a:ext cx="208275" cy="208275"/>
                    </a:xfrm>
                    <a:custGeom>
                      <a:avLst/>
                      <a:gdLst/>
                      <a:ahLst/>
                      <a:cxnLst/>
                      <a:rect l="0" t="0" r="0" b="0"/>
                      <a:pathLst>
                        <a:path w="8331" h="8331" fill="none" extrusionOk="0">
                          <a:moveTo>
                            <a:pt x="1" y="4165"/>
                          </a:moveTo>
                          <a:lnTo>
                            <a:pt x="1" y="4165"/>
                          </a:lnTo>
                          <a:lnTo>
                            <a:pt x="25" y="3751"/>
                          </a:lnTo>
                          <a:lnTo>
                            <a:pt x="74" y="3337"/>
                          </a:lnTo>
                          <a:lnTo>
                            <a:pt x="196" y="2923"/>
                          </a:lnTo>
                          <a:lnTo>
                            <a:pt x="318" y="2534"/>
                          </a:lnTo>
                          <a:lnTo>
                            <a:pt x="512" y="2168"/>
                          </a:lnTo>
                          <a:lnTo>
                            <a:pt x="707" y="1827"/>
                          </a:lnTo>
                          <a:lnTo>
                            <a:pt x="951" y="1511"/>
                          </a:lnTo>
                          <a:lnTo>
                            <a:pt x="1219" y="1218"/>
                          </a:lnTo>
                          <a:lnTo>
                            <a:pt x="1511" y="951"/>
                          </a:lnTo>
                          <a:lnTo>
                            <a:pt x="1828" y="707"/>
                          </a:lnTo>
                          <a:lnTo>
                            <a:pt x="2169" y="512"/>
                          </a:lnTo>
                          <a:lnTo>
                            <a:pt x="2534" y="317"/>
                          </a:lnTo>
                          <a:lnTo>
                            <a:pt x="2924" y="195"/>
                          </a:lnTo>
                          <a:lnTo>
                            <a:pt x="3313" y="74"/>
                          </a:lnTo>
                          <a:lnTo>
                            <a:pt x="3727" y="25"/>
                          </a:lnTo>
                          <a:lnTo>
                            <a:pt x="4166" y="1"/>
                          </a:lnTo>
                          <a:lnTo>
                            <a:pt x="4166" y="1"/>
                          </a:lnTo>
                          <a:lnTo>
                            <a:pt x="4580" y="25"/>
                          </a:lnTo>
                          <a:lnTo>
                            <a:pt x="4994" y="74"/>
                          </a:lnTo>
                          <a:lnTo>
                            <a:pt x="5408" y="195"/>
                          </a:lnTo>
                          <a:lnTo>
                            <a:pt x="5797" y="317"/>
                          </a:lnTo>
                          <a:lnTo>
                            <a:pt x="6163" y="512"/>
                          </a:lnTo>
                          <a:lnTo>
                            <a:pt x="6504" y="707"/>
                          </a:lnTo>
                          <a:lnTo>
                            <a:pt x="6820" y="951"/>
                          </a:lnTo>
                          <a:lnTo>
                            <a:pt x="7113" y="1218"/>
                          </a:lnTo>
                          <a:lnTo>
                            <a:pt x="7381" y="1511"/>
                          </a:lnTo>
                          <a:lnTo>
                            <a:pt x="7624" y="1827"/>
                          </a:lnTo>
                          <a:lnTo>
                            <a:pt x="7819" y="2168"/>
                          </a:lnTo>
                          <a:lnTo>
                            <a:pt x="8014" y="2534"/>
                          </a:lnTo>
                          <a:lnTo>
                            <a:pt x="8136" y="2923"/>
                          </a:lnTo>
                          <a:lnTo>
                            <a:pt x="8257" y="3337"/>
                          </a:lnTo>
                          <a:lnTo>
                            <a:pt x="8306" y="3751"/>
                          </a:lnTo>
                          <a:lnTo>
                            <a:pt x="8330" y="4165"/>
                          </a:lnTo>
                          <a:lnTo>
                            <a:pt x="8330" y="4165"/>
                          </a:lnTo>
                          <a:lnTo>
                            <a:pt x="8306" y="4579"/>
                          </a:lnTo>
                          <a:lnTo>
                            <a:pt x="8257" y="4993"/>
                          </a:lnTo>
                          <a:lnTo>
                            <a:pt x="8136" y="5407"/>
                          </a:lnTo>
                          <a:lnTo>
                            <a:pt x="8014" y="5797"/>
                          </a:lnTo>
                          <a:lnTo>
                            <a:pt x="7819" y="6162"/>
                          </a:lnTo>
                          <a:lnTo>
                            <a:pt x="7624" y="6503"/>
                          </a:lnTo>
                          <a:lnTo>
                            <a:pt x="7381" y="6820"/>
                          </a:lnTo>
                          <a:lnTo>
                            <a:pt x="7113" y="7112"/>
                          </a:lnTo>
                          <a:lnTo>
                            <a:pt x="6820" y="7380"/>
                          </a:lnTo>
                          <a:lnTo>
                            <a:pt x="6504" y="7624"/>
                          </a:lnTo>
                          <a:lnTo>
                            <a:pt x="6163" y="7819"/>
                          </a:lnTo>
                          <a:lnTo>
                            <a:pt x="5797" y="8013"/>
                          </a:lnTo>
                          <a:lnTo>
                            <a:pt x="5408" y="8135"/>
                          </a:lnTo>
                          <a:lnTo>
                            <a:pt x="4994" y="8257"/>
                          </a:lnTo>
                          <a:lnTo>
                            <a:pt x="4580" y="8306"/>
                          </a:lnTo>
                          <a:lnTo>
                            <a:pt x="4166" y="8330"/>
                          </a:lnTo>
                          <a:lnTo>
                            <a:pt x="4166" y="8330"/>
                          </a:lnTo>
                          <a:lnTo>
                            <a:pt x="3727" y="8306"/>
                          </a:lnTo>
                          <a:lnTo>
                            <a:pt x="3313" y="8257"/>
                          </a:lnTo>
                          <a:lnTo>
                            <a:pt x="2924" y="8135"/>
                          </a:lnTo>
                          <a:lnTo>
                            <a:pt x="2534" y="8013"/>
                          </a:lnTo>
                          <a:lnTo>
                            <a:pt x="2169" y="7819"/>
                          </a:lnTo>
                          <a:lnTo>
                            <a:pt x="1828" y="7624"/>
                          </a:lnTo>
                          <a:lnTo>
                            <a:pt x="1511" y="7380"/>
                          </a:lnTo>
                          <a:lnTo>
                            <a:pt x="1219" y="7112"/>
                          </a:lnTo>
                          <a:lnTo>
                            <a:pt x="951" y="6820"/>
                          </a:lnTo>
                          <a:lnTo>
                            <a:pt x="707" y="6503"/>
                          </a:lnTo>
                          <a:lnTo>
                            <a:pt x="512" y="6162"/>
                          </a:lnTo>
                          <a:lnTo>
                            <a:pt x="318" y="5797"/>
                          </a:lnTo>
                          <a:lnTo>
                            <a:pt x="196" y="5407"/>
                          </a:lnTo>
                          <a:lnTo>
                            <a:pt x="74" y="4993"/>
                          </a:lnTo>
                          <a:lnTo>
                            <a:pt x="25" y="4579"/>
                          </a:lnTo>
                          <a:lnTo>
                            <a:pt x="1" y="4165"/>
                          </a:lnTo>
                          <a:lnTo>
                            <a:pt x="1" y="4165"/>
                          </a:lnTo>
                          <a:close/>
                        </a:path>
                      </a:pathLst>
                    </a:custGeom>
                    <a:grpFill/>
                    <a:ln w="12175" cap="rnd" cmpd="sng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103615" tIns="103615" rIns="103615" bIns="103615" anchor="ctr"/>
                    <a:lstStyle>
                      <a:defPPr>
                        <a:defRPr lang="en-US"/>
                      </a:defPPr>
                      <a:lvl1pPr marL="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225382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450764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6761459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015279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26910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52292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776740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8030561" algn="l" defTabSz="4507640" rtl="0" eaLnBrk="1" latinLnBrk="0" hangingPunct="1">
                        <a:defRPr sz="8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spcBef>
                          <a:spcPts val="0"/>
                        </a:spcBef>
                        <a:defRPr/>
                      </a:pPr>
                      <a:endParaRPr sz="1360"/>
                    </a:p>
                  </p:txBody>
                </p:sp>
              </p:grpSp>
              <p:sp>
                <p:nvSpPr>
                  <p:cNvPr id="701" name="Rectangle 700">
                    <a:extLst>
                      <a:ext uri="{FF2B5EF4-FFF2-40B4-BE49-F238E27FC236}">
                        <a16:creationId xmlns:a16="http://schemas.microsoft.com/office/drawing/2014/main" id="{C09D3268-F76B-EF43-8BEF-DAC40D1A15A8}"/>
                      </a:ext>
                    </a:extLst>
                  </p:cNvPr>
                  <p:cNvSpPr/>
                  <p:nvPr/>
                </p:nvSpPr>
                <p:spPr>
                  <a:xfrm>
                    <a:off x="6042450" y="2678647"/>
                    <a:ext cx="327266" cy="55659"/>
                  </a:xfrm>
                  <a:prstGeom prst="rect">
                    <a:avLst/>
                  </a:prstGeom>
                  <a:grpFill/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US" sz="1360"/>
                  </a:p>
                </p:txBody>
              </p:sp>
            </p:grpSp>
            <p:sp>
              <p:nvSpPr>
                <p:cNvPr id="655" name="TextBox 654">
                  <a:extLst>
                    <a:ext uri="{FF2B5EF4-FFF2-40B4-BE49-F238E27FC236}">
                      <a16:creationId xmlns:a16="http://schemas.microsoft.com/office/drawing/2014/main" id="{540FB022-CE85-9B48-A4F2-ED85B8C15E19}"/>
                    </a:ext>
                  </a:extLst>
                </p:cNvPr>
                <p:cNvSpPr txBox="1"/>
                <p:nvPr/>
              </p:nvSpPr>
              <p:spPr>
                <a:xfrm>
                  <a:off x="2617478" y="3541052"/>
                  <a:ext cx="462332" cy="235322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r>
                    <a:rPr lang="en-US" sz="1133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MMU</a:t>
                  </a:r>
                  <a:endParaRPr lang="en-US" sz="136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71708" name="Group 5">
                <a:extLst>
                  <a:ext uri="{FF2B5EF4-FFF2-40B4-BE49-F238E27FC236}">
                    <a16:creationId xmlns:a16="http://schemas.microsoft.com/office/drawing/2014/main" id="{23BB79D7-5309-7741-8745-DCAA7E1A80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15581" y="2586327"/>
                <a:ext cx="1071978" cy="374118"/>
                <a:chOff x="1935767" y="2582432"/>
                <a:chExt cx="1071978" cy="374118"/>
              </a:xfrm>
            </p:grpSpPr>
            <p:grpSp>
              <p:nvGrpSpPr>
                <p:cNvPr id="71720" name="Group 663">
                  <a:extLst>
                    <a:ext uri="{FF2B5EF4-FFF2-40B4-BE49-F238E27FC236}">
                      <a16:creationId xmlns:a16="http://schemas.microsoft.com/office/drawing/2014/main" id="{E639E6C8-9621-7B4F-9021-ADD25508112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35767" y="2747877"/>
                  <a:ext cx="1071978" cy="208673"/>
                  <a:chOff x="460660" y="3386130"/>
                  <a:chExt cx="2560319" cy="611759"/>
                </a:xfrm>
              </p:grpSpPr>
              <p:sp>
                <p:nvSpPr>
                  <p:cNvPr id="690" name="Rounded Rectangle 689">
                    <a:extLst>
                      <a:ext uri="{FF2B5EF4-FFF2-40B4-BE49-F238E27FC236}">
                        <a16:creationId xmlns:a16="http://schemas.microsoft.com/office/drawing/2014/main" id="{41E21141-E8B3-574A-937B-65A8AA236B2D}"/>
                      </a:ext>
                    </a:extLst>
                  </p:cNvPr>
                  <p:cNvSpPr/>
                  <p:nvPr/>
                </p:nvSpPr>
                <p:spPr>
                  <a:xfrm>
                    <a:off x="462622" y="3387198"/>
                    <a:ext cx="2559819" cy="611860"/>
                  </a:xfrm>
                  <a:prstGeom prst="roundRect">
                    <a:avLst/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US" sz="1360"/>
                  </a:p>
                </p:txBody>
              </p:sp>
              <p:sp>
                <p:nvSpPr>
                  <p:cNvPr id="691" name="Rounded Rectangle 690">
                    <a:extLst>
                      <a:ext uri="{FF2B5EF4-FFF2-40B4-BE49-F238E27FC236}">
                        <a16:creationId xmlns:a16="http://schemas.microsoft.com/office/drawing/2014/main" id="{91BD55AA-1DF2-474C-B8AC-EA1866E863ED}"/>
                      </a:ext>
                    </a:extLst>
                  </p:cNvPr>
                  <p:cNvSpPr/>
                  <p:nvPr/>
                </p:nvSpPr>
                <p:spPr>
                  <a:xfrm>
                    <a:off x="646661" y="3510392"/>
                    <a:ext cx="43501" cy="377793"/>
                  </a:xfrm>
                  <a:prstGeom prst="roundRect">
                    <a:avLst/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US" sz="1360"/>
                  </a:p>
                </p:txBody>
              </p:sp>
              <p:sp>
                <p:nvSpPr>
                  <p:cNvPr id="692" name="Oval 691">
                    <a:extLst>
                      <a:ext uri="{FF2B5EF4-FFF2-40B4-BE49-F238E27FC236}">
                        <a16:creationId xmlns:a16="http://schemas.microsoft.com/office/drawing/2014/main" id="{AFCFD4B0-14A1-3C44-8883-A141D1000DAF}"/>
                      </a:ext>
                    </a:extLst>
                  </p:cNvPr>
                  <p:cNvSpPr/>
                  <p:nvPr/>
                </p:nvSpPr>
                <p:spPr>
                  <a:xfrm>
                    <a:off x="2604172" y="3555562"/>
                    <a:ext cx="267694" cy="275134"/>
                  </a:xfrm>
                  <a:prstGeom prst="ellipse">
                    <a:avLst/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US" sz="1360"/>
                  </a:p>
                </p:txBody>
              </p:sp>
              <p:sp>
                <p:nvSpPr>
                  <p:cNvPr id="693" name="Right Arrow 692">
                    <a:extLst>
                      <a:ext uri="{FF2B5EF4-FFF2-40B4-BE49-F238E27FC236}">
                        <a16:creationId xmlns:a16="http://schemas.microsoft.com/office/drawing/2014/main" id="{8F602BA2-ECB2-C442-A115-3736660094E4}"/>
                      </a:ext>
                    </a:extLst>
                  </p:cNvPr>
                  <p:cNvSpPr/>
                  <p:nvPr/>
                </p:nvSpPr>
                <p:spPr>
                  <a:xfrm>
                    <a:off x="1590281" y="3539136"/>
                    <a:ext cx="307848" cy="143727"/>
                  </a:xfrm>
                  <a:prstGeom prst="rightArrow">
                    <a:avLst/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US" sz="1360"/>
                  </a:p>
                </p:txBody>
              </p:sp>
              <p:sp>
                <p:nvSpPr>
                  <p:cNvPr id="694" name="Right Arrow 693">
                    <a:extLst>
                      <a:ext uri="{FF2B5EF4-FFF2-40B4-BE49-F238E27FC236}">
                        <a16:creationId xmlns:a16="http://schemas.microsoft.com/office/drawing/2014/main" id="{11AC00A7-0DCC-6543-A7E3-E44941EE329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90281" y="3699289"/>
                    <a:ext cx="307848" cy="139619"/>
                  </a:xfrm>
                  <a:prstGeom prst="rightArrow">
                    <a:avLst/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US" sz="1360"/>
                  </a:p>
                </p:txBody>
              </p:sp>
              <p:sp>
                <p:nvSpPr>
                  <p:cNvPr id="695" name="Rounded Rectangle 694">
                    <a:extLst>
                      <a:ext uri="{FF2B5EF4-FFF2-40B4-BE49-F238E27FC236}">
                        <a16:creationId xmlns:a16="http://schemas.microsoft.com/office/drawing/2014/main" id="{3E51A3ED-53B4-8643-9F8E-B099339FBF26}"/>
                      </a:ext>
                    </a:extLst>
                  </p:cNvPr>
                  <p:cNvSpPr/>
                  <p:nvPr/>
                </p:nvSpPr>
                <p:spPr>
                  <a:xfrm>
                    <a:off x="2232746" y="3658224"/>
                    <a:ext cx="297810" cy="69808"/>
                  </a:xfrm>
                  <a:prstGeom prst="roundRect">
                    <a:avLst/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US" sz="1360"/>
                  </a:p>
                </p:txBody>
              </p:sp>
              <p:sp>
                <p:nvSpPr>
                  <p:cNvPr id="696" name="Rounded Rectangle 695">
                    <a:extLst>
                      <a:ext uri="{FF2B5EF4-FFF2-40B4-BE49-F238E27FC236}">
                        <a16:creationId xmlns:a16="http://schemas.microsoft.com/office/drawing/2014/main" id="{CC265CE1-FE2B-0945-A5DC-2FA32427A256}"/>
                      </a:ext>
                    </a:extLst>
                  </p:cNvPr>
                  <p:cNvSpPr/>
                  <p:nvPr/>
                </p:nvSpPr>
                <p:spPr>
                  <a:xfrm>
                    <a:off x="780508" y="3510392"/>
                    <a:ext cx="46846" cy="377793"/>
                  </a:xfrm>
                  <a:prstGeom prst="roundRect">
                    <a:avLst/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US" sz="1360"/>
                  </a:p>
                </p:txBody>
              </p:sp>
              <p:sp>
                <p:nvSpPr>
                  <p:cNvPr id="697" name="Rounded Rectangle 696">
                    <a:extLst>
                      <a:ext uri="{FF2B5EF4-FFF2-40B4-BE49-F238E27FC236}">
                        <a16:creationId xmlns:a16="http://schemas.microsoft.com/office/drawing/2014/main" id="{B2A5DED9-1BA1-034F-B44E-ED495D057A1D}"/>
                      </a:ext>
                    </a:extLst>
                  </p:cNvPr>
                  <p:cNvSpPr/>
                  <p:nvPr/>
                </p:nvSpPr>
                <p:spPr>
                  <a:xfrm>
                    <a:off x="917702" y="3510392"/>
                    <a:ext cx="46846" cy="377793"/>
                  </a:xfrm>
                  <a:prstGeom prst="roundRect">
                    <a:avLst/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US" sz="1360"/>
                  </a:p>
                </p:txBody>
              </p:sp>
              <p:sp>
                <p:nvSpPr>
                  <p:cNvPr id="698" name="Rounded Rectangle 697">
                    <a:extLst>
                      <a:ext uri="{FF2B5EF4-FFF2-40B4-BE49-F238E27FC236}">
                        <a16:creationId xmlns:a16="http://schemas.microsoft.com/office/drawing/2014/main" id="{E8DDB76D-387D-C54F-AAE5-FDC30C10FEC1}"/>
                      </a:ext>
                    </a:extLst>
                  </p:cNvPr>
                  <p:cNvSpPr/>
                  <p:nvPr/>
                </p:nvSpPr>
                <p:spPr>
                  <a:xfrm>
                    <a:off x="1054894" y="3510392"/>
                    <a:ext cx="43501" cy="377793"/>
                  </a:xfrm>
                  <a:prstGeom prst="roundRect">
                    <a:avLst/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US" sz="1360"/>
                  </a:p>
                </p:txBody>
              </p:sp>
            </p:grpSp>
            <p:sp>
              <p:nvSpPr>
                <p:cNvPr id="656" name="TextBox 655">
                  <a:extLst>
                    <a:ext uri="{FF2B5EF4-FFF2-40B4-BE49-F238E27FC236}">
                      <a16:creationId xmlns:a16="http://schemas.microsoft.com/office/drawing/2014/main" id="{4DC9672B-6D33-A74E-94BE-EA259E62AB7E}"/>
                    </a:ext>
                  </a:extLst>
                </p:cNvPr>
                <p:cNvSpPr txBox="1"/>
                <p:nvPr/>
              </p:nvSpPr>
              <p:spPr>
                <a:xfrm>
                  <a:off x="2274231" y="2582955"/>
                  <a:ext cx="467936" cy="204506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r>
                    <a:rPr lang="en-US" sz="907" dirty="0">
                      <a:solidFill>
                        <a:schemeClr val="accent2"/>
                      </a:solidFill>
                    </a:rPr>
                    <a:t>Switch</a:t>
                  </a:r>
                </a:p>
              </p:txBody>
            </p:sp>
          </p:grpSp>
          <p:sp>
            <p:nvSpPr>
              <p:cNvPr id="657" name="TextBox 656">
                <a:extLst>
                  <a:ext uri="{FF2B5EF4-FFF2-40B4-BE49-F238E27FC236}">
                    <a16:creationId xmlns:a16="http://schemas.microsoft.com/office/drawing/2014/main" id="{FB413F6B-F6B5-2C4C-829F-FF50F06F78CF}"/>
                  </a:ext>
                </a:extLst>
              </p:cNvPr>
              <p:cNvSpPr txBox="1"/>
              <p:nvPr/>
            </p:nvSpPr>
            <p:spPr>
              <a:xfrm>
                <a:off x="2298877" y="5584406"/>
                <a:ext cx="585620" cy="23532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133" dirty="0">
                    <a:solidFill>
                      <a:schemeClr val="accent1"/>
                    </a:solidFill>
                  </a:rPr>
                  <a:t>Outputs</a:t>
                </a:r>
              </a:p>
            </p:txBody>
          </p:sp>
          <p:sp>
            <p:nvSpPr>
              <p:cNvPr id="658" name="Rectangle 657">
                <a:extLst>
                  <a:ext uri="{FF2B5EF4-FFF2-40B4-BE49-F238E27FC236}">
                    <a16:creationId xmlns:a16="http://schemas.microsoft.com/office/drawing/2014/main" id="{79914657-F836-E14D-8CCD-F0B23BBCC582}"/>
                  </a:ext>
                </a:extLst>
              </p:cNvPr>
              <p:cNvSpPr/>
              <p:nvPr/>
            </p:nvSpPr>
            <p:spPr>
              <a:xfrm>
                <a:off x="2782224" y="5609619"/>
                <a:ext cx="645863" cy="389402"/>
              </a:xfrm>
              <a:prstGeom prst="rect">
                <a:avLst/>
              </a:prstGeom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133" dirty="0"/>
                  <a:t>Fiber</a:t>
                </a:r>
              </a:p>
              <a:p>
                <a:pPr algn="ctr">
                  <a:defRPr/>
                </a:pPr>
                <a:r>
                  <a:rPr lang="en-US" sz="1133" dirty="0"/>
                  <a:t>Optics </a:t>
                </a:r>
              </a:p>
            </p:txBody>
          </p:sp>
          <p:sp>
            <p:nvSpPr>
              <p:cNvPr id="659" name="TextBox 658">
                <a:extLst>
                  <a:ext uri="{FF2B5EF4-FFF2-40B4-BE49-F238E27FC236}">
                    <a16:creationId xmlns:a16="http://schemas.microsoft.com/office/drawing/2014/main" id="{86099C56-8632-7E4F-B0E4-E7B2275587DA}"/>
                  </a:ext>
                </a:extLst>
              </p:cNvPr>
              <p:cNvSpPr txBox="1"/>
              <p:nvPr/>
            </p:nvSpPr>
            <p:spPr>
              <a:xfrm>
                <a:off x="1201890" y="5585806"/>
                <a:ext cx="615041" cy="23532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133" dirty="0">
                    <a:solidFill>
                      <a:schemeClr val="accent6">
                        <a:lumMod val="75000"/>
                      </a:schemeClr>
                    </a:solidFill>
                  </a:rPr>
                  <a:t>Inputs</a:t>
                </a:r>
              </a:p>
            </p:txBody>
          </p:sp>
          <p:cxnSp>
            <p:nvCxnSpPr>
              <p:cNvPr id="519" name="Elbow Connector 518">
                <a:extLst>
                  <a:ext uri="{FF2B5EF4-FFF2-40B4-BE49-F238E27FC236}">
                    <a16:creationId xmlns:a16="http://schemas.microsoft.com/office/drawing/2014/main" id="{4CBCC088-434A-D94A-B50C-6B5153C44366}"/>
                  </a:ext>
                </a:extLst>
              </p:cNvPr>
              <p:cNvCxnSpPr/>
              <p:nvPr/>
            </p:nvCxnSpPr>
            <p:spPr>
              <a:xfrm rot="16200000" flipH="1">
                <a:off x="1749257" y="4174564"/>
                <a:ext cx="2766436" cy="103674"/>
              </a:xfrm>
              <a:prstGeom prst="bentConnector3">
                <a:avLst>
                  <a:gd name="adj1" fmla="val -121"/>
                </a:avLst>
              </a:prstGeom>
              <a:ln w="28575">
                <a:solidFill>
                  <a:schemeClr val="bg2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713" name="Group 1">
                <a:extLst>
                  <a:ext uri="{FF2B5EF4-FFF2-40B4-BE49-F238E27FC236}">
                    <a16:creationId xmlns:a16="http://schemas.microsoft.com/office/drawing/2014/main" id="{8605EF57-2129-D24A-BC16-6D3CD35FEE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51967" y="3802443"/>
                <a:ext cx="126246" cy="224238"/>
                <a:chOff x="1472153" y="3798548"/>
                <a:chExt cx="126246" cy="224238"/>
              </a:xfrm>
            </p:grpSpPr>
            <p:cxnSp>
              <p:nvCxnSpPr>
                <p:cNvPr id="671" name="Straight Arrow Connector 670">
                  <a:extLst>
                    <a:ext uri="{FF2B5EF4-FFF2-40B4-BE49-F238E27FC236}">
                      <a16:creationId xmlns:a16="http://schemas.microsoft.com/office/drawing/2014/main" id="{A98CF6F6-A3F0-5342-8754-594AB2ED69CE}"/>
                    </a:ext>
                  </a:extLst>
                </p:cNvPr>
                <p:cNvCxnSpPr/>
                <p:nvPr/>
              </p:nvCxnSpPr>
              <p:spPr>
                <a:xfrm flipH="1" flipV="1">
                  <a:off x="1598946" y="3798786"/>
                  <a:ext cx="0" cy="221315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Arrow Connector 197">
                  <a:extLst>
                    <a:ext uri="{FF2B5EF4-FFF2-40B4-BE49-F238E27FC236}">
                      <a16:creationId xmlns:a16="http://schemas.microsoft.com/office/drawing/2014/main" id="{F08B4B48-D84E-B440-BC20-752A07D6BDCB}"/>
                    </a:ext>
                  </a:extLst>
                </p:cNvPr>
                <p:cNvCxnSpPr/>
                <p:nvPr/>
              </p:nvCxnSpPr>
              <p:spPr>
                <a:xfrm flipH="1" flipV="1">
                  <a:off x="1472855" y="3801588"/>
                  <a:ext cx="0" cy="221315"/>
                </a:xfrm>
                <a:prstGeom prst="straightConnector1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714" name="Group 2">
                <a:extLst>
                  <a:ext uri="{FF2B5EF4-FFF2-40B4-BE49-F238E27FC236}">
                    <a16:creationId xmlns:a16="http://schemas.microsoft.com/office/drawing/2014/main" id="{CC3756D2-E705-7848-B582-DBF9E5C0B9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16931" y="4414759"/>
                <a:ext cx="124493" cy="116443"/>
                <a:chOff x="2537117" y="4410864"/>
                <a:chExt cx="124493" cy="116443"/>
              </a:xfrm>
            </p:grpSpPr>
            <p:cxnSp>
              <p:nvCxnSpPr>
                <p:cNvPr id="672" name="Straight Arrow Connector 671">
                  <a:extLst>
                    <a:ext uri="{FF2B5EF4-FFF2-40B4-BE49-F238E27FC236}">
                      <a16:creationId xmlns:a16="http://schemas.microsoft.com/office/drawing/2014/main" id="{B51F1814-C710-344E-9245-C15E66287DE4}"/>
                    </a:ext>
                  </a:extLst>
                </p:cNvPr>
                <p:cNvCxnSpPr/>
                <p:nvPr/>
              </p:nvCxnSpPr>
              <p:spPr>
                <a:xfrm>
                  <a:off x="2537620" y="4410904"/>
                  <a:ext cx="1401" cy="11345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Arrow Connector 199">
                  <a:extLst>
                    <a:ext uri="{FF2B5EF4-FFF2-40B4-BE49-F238E27FC236}">
                      <a16:creationId xmlns:a16="http://schemas.microsoft.com/office/drawing/2014/main" id="{73EC4011-D445-764F-98BF-BA306B68EAC5}"/>
                    </a:ext>
                  </a:extLst>
                </p:cNvPr>
                <p:cNvCxnSpPr/>
                <p:nvPr/>
              </p:nvCxnSpPr>
              <p:spPr>
                <a:xfrm>
                  <a:off x="2660908" y="4413705"/>
                  <a:ext cx="1401" cy="113459"/>
                </a:xfrm>
                <a:prstGeom prst="straightConnector1">
                  <a:avLst/>
                </a:prstGeom>
                <a:ln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BE3E89F5-D2FB-3D47-9A08-33B28506B0B5}"/>
                  </a:ext>
                </a:extLst>
              </p:cNvPr>
              <p:cNvCxnSpPr>
                <a:stCxn id="679" idx="2"/>
              </p:cNvCxnSpPr>
              <p:nvPr/>
            </p:nvCxnSpPr>
            <p:spPr>
              <a:xfrm rot="16200000" flipH="1">
                <a:off x="1595600" y="2533591"/>
                <a:ext cx="282947" cy="316627"/>
              </a:xfrm>
              <a:prstGeom prst="bentConnector2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22EEB8-92FA-8C49-9DDF-90C3E3C2D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8BD061-1596-1542-A963-AB6DACAEFC23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>
            <a:extLst>
              <a:ext uri="{FF2B5EF4-FFF2-40B4-BE49-F238E27FC236}">
                <a16:creationId xmlns:a16="http://schemas.microsoft.com/office/drawing/2014/main" id="{4CAE78A0-BCB8-DC47-BDBA-633611A966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90563" y="762000"/>
            <a:ext cx="12436475" cy="68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4400"/>
              <a:t>Signal Cabinet</a:t>
            </a:r>
          </a:p>
        </p:txBody>
      </p:sp>
      <p:sp>
        <p:nvSpPr>
          <p:cNvPr id="76" name="Content Placeholder 75">
            <a:extLst>
              <a:ext uri="{FF2B5EF4-FFF2-40B4-BE49-F238E27FC236}">
                <a16:creationId xmlns:a16="http://schemas.microsoft.com/office/drawing/2014/main" id="{CF6AEE8B-F101-8F40-B39F-E858FFC5A8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2838" y="2068513"/>
            <a:ext cx="7945437" cy="4932362"/>
          </a:xfrm>
        </p:spPr>
        <p:txBody>
          <a:bodyPr>
            <a:normAutofit fontScale="55000" lnSpcReduction="20000"/>
          </a:bodyPr>
          <a:lstStyle/>
          <a:p>
            <a:pPr marL="523380" indent="-523380" defTabSz="697840">
              <a:defRPr/>
            </a:pPr>
            <a:r>
              <a:rPr lang="en-US" dirty="0">
                <a:ea typeface="Droid Sans" charset="0"/>
                <a:cs typeface="Droid Sans" charset="0"/>
              </a:rPr>
              <a:t>Role: Control the intersection</a:t>
            </a:r>
          </a:p>
          <a:p>
            <a:pPr marL="523380" indent="-523380" defTabSz="697840">
              <a:defRPr/>
            </a:pPr>
            <a:r>
              <a:rPr lang="en-US" dirty="0">
                <a:ea typeface="Droid Sans" charset="0"/>
                <a:cs typeface="Droid Sans" charset="0"/>
              </a:rPr>
              <a:t>Brain: Controller </a:t>
            </a:r>
          </a:p>
          <a:p>
            <a:pPr marL="1136171" lvl="1" indent="-436150" defTabSz="697840">
              <a:defRPr/>
            </a:pPr>
            <a:r>
              <a:rPr lang="en-US" dirty="0">
                <a:ea typeface="Droid Sans" charset="0"/>
                <a:cs typeface="Droid Sans" charset="0"/>
              </a:rPr>
              <a:t>OS: Linux(</a:t>
            </a:r>
            <a:r>
              <a:rPr lang="en-US" dirty="0"/>
              <a:t>2.6.3x or greater</a:t>
            </a:r>
            <a:r>
              <a:rPr lang="en-US" dirty="0">
                <a:ea typeface="Droid Sans" charset="0"/>
                <a:cs typeface="Droid Sans" charset="0"/>
              </a:rPr>
              <a:t>) based</a:t>
            </a:r>
          </a:p>
          <a:p>
            <a:pPr marL="1136171" lvl="1" indent="-436150" defTabSz="697840">
              <a:defRPr/>
            </a:pPr>
            <a:r>
              <a:rPr lang="en-US" dirty="0">
                <a:ea typeface="Droid Sans" charset="0"/>
                <a:cs typeface="Droid Sans" charset="0"/>
              </a:rPr>
              <a:t>Driven by: </a:t>
            </a:r>
          </a:p>
          <a:p>
            <a:pPr marL="1748960" lvl="2" indent="-348920" defTabSz="697840">
              <a:defRPr/>
            </a:pPr>
            <a:r>
              <a:rPr lang="en-US" dirty="0">
                <a:ea typeface="Droid Sans" charset="0"/>
                <a:cs typeface="Droid Sans" charset="0"/>
              </a:rPr>
              <a:t>Programmed signal timing</a:t>
            </a:r>
          </a:p>
          <a:p>
            <a:pPr marL="1748960" lvl="2" indent="-348920" defTabSz="697840">
              <a:defRPr/>
            </a:pPr>
            <a:r>
              <a:rPr lang="en-US" dirty="0">
                <a:ea typeface="Droid Sans" charset="0"/>
                <a:cs typeface="Droid Sans" charset="0"/>
              </a:rPr>
              <a:t>Detector inputs</a:t>
            </a:r>
          </a:p>
          <a:p>
            <a:pPr marL="1748960" lvl="2" indent="-348920" defTabSz="697840">
              <a:defRPr/>
            </a:pPr>
            <a:r>
              <a:rPr lang="en-US" dirty="0">
                <a:ea typeface="Droid Sans" charset="0"/>
                <a:cs typeface="Droid Sans" charset="0"/>
              </a:rPr>
              <a:t>External requests: Transit Signal Priority (TSP), pre-emption (trains)</a:t>
            </a:r>
          </a:p>
          <a:p>
            <a:pPr marL="1136171" lvl="1" indent="-436150" defTabSz="697840">
              <a:defRPr/>
            </a:pPr>
            <a:r>
              <a:rPr lang="en-US" dirty="0">
                <a:ea typeface="Droid Sans" charset="0"/>
                <a:cs typeface="Droid Sans" charset="0"/>
              </a:rPr>
              <a:t>Ways to program:</a:t>
            </a:r>
          </a:p>
          <a:p>
            <a:pPr marL="1748960" lvl="2" indent="-348920" defTabSz="697840">
              <a:defRPr/>
            </a:pPr>
            <a:r>
              <a:rPr lang="en-US" dirty="0">
                <a:ea typeface="Droid Sans" charset="0"/>
                <a:cs typeface="Droid Sans" charset="0"/>
              </a:rPr>
              <a:t>Direct: Front panel, LAN connection with laptop, data-key, USB</a:t>
            </a:r>
          </a:p>
          <a:p>
            <a:pPr marL="1748960" lvl="2" indent="-348920" defTabSz="697840">
              <a:defRPr/>
            </a:pPr>
            <a:r>
              <a:rPr lang="en-US" dirty="0">
                <a:ea typeface="Droid Sans" charset="0"/>
                <a:cs typeface="Droid Sans" charset="0"/>
              </a:rPr>
              <a:t>Wireless: Wi-Fi Connection with tablet</a:t>
            </a:r>
          </a:p>
          <a:p>
            <a:pPr marL="1748960" lvl="2" indent="-348920" defTabSz="697840">
              <a:defRPr/>
            </a:pPr>
            <a:r>
              <a:rPr lang="en-US" dirty="0">
                <a:ea typeface="Droid Sans" charset="0"/>
                <a:cs typeface="Droid Sans" charset="0"/>
              </a:rPr>
              <a:t>TMC: </a:t>
            </a:r>
            <a:r>
              <a:rPr lang="en-US" dirty="0" err="1">
                <a:ea typeface="Droid Sans" charset="0"/>
                <a:cs typeface="Droid Sans" charset="0"/>
              </a:rPr>
              <a:t>Centracs</a:t>
            </a:r>
            <a:r>
              <a:rPr lang="en-US" dirty="0">
                <a:ea typeface="Droid Sans" charset="0"/>
                <a:cs typeface="Droid Sans" charset="0"/>
              </a:rPr>
              <a:t>, client applications</a:t>
            </a:r>
          </a:p>
          <a:p>
            <a:pPr marL="523380" indent="-523380" defTabSz="697840">
              <a:defRPr/>
            </a:pPr>
            <a:r>
              <a:rPr lang="en-US" dirty="0">
                <a:ea typeface="Droid Sans" charset="0"/>
                <a:cs typeface="Droid Sans" charset="0"/>
              </a:rPr>
              <a:t>Watch dog: Malfunction Management Unit (MMU)</a:t>
            </a:r>
          </a:p>
          <a:p>
            <a:pPr marL="1136171" lvl="1" indent="-436150" defTabSz="697840">
              <a:defRPr/>
            </a:pPr>
            <a:r>
              <a:rPr lang="en-US" dirty="0">
                <a:ea typeface="Droid Sans" charset="0"/>
                <a:cs typeface="Droid Sans" charset="0"/>
              </a:rPr>
              <a:t>Role: Enforce the safety/conflict policies</a:t>
            </a:r>
          </a:p>
          <a:p>
            <a:pPr marL="1136171" lvl="1" indent="-436150" defTabSz="697840">
              <a:defRPr/>
            </a:pPr>
            <a:r>
              <a:rPr lang="en-US" dirty="0">
                <a:ea typeface="Droid Sans" charset="0"/>
                <a:cs typeface="Droid Sans" charset="0"/>
              </a:rPr>
              <a:t>Driven by: soldered circuit board</a:t>
            </a:r>
          </a:p>
          <a:p>
            <a:pPr marL="523380" indent="-523380" defTabSz="697840">
              <a:defRPr/>
            </a:pPr>
            <a:r>
              <a:rPr lang="en-US" dirty="0">
                <a:ea typeface="Droid Sans" charset="0"/>
                <a:cs typeface="Droid Sans" charset="0"/>
              </a:rPr>
              <a:t>GPS: Account for time drift to maintain coordination</a:t>
            </a:r>
          </a:p>
          <a:p>
            <a:pPr marL="523380" indent="-523380" defTabSz="697840">
              <a:defRPr/>
            </a:pPr>
            <a:r>
              <a:rPr lang="en-US" dirty="0">
                <a:ea typeface="Droid Sans" charset="0"/>
                <a:cs typeface="Droid Sans" charset="0"/>
              </a:rPr>
              <a:t>Communication: Fiber optics, wireless, twisted copper</a:t>
            </a:r>
          </a:p>
          <a:p>
            <a:pPr marL="1136171" lvl="1" indent="-436150" defTabSz="697840">
              <a:defRPr/>
            </a:pPr>
            <a:endParaRPr lang="en-US" dirty="0">
              <a:ea typeface="Droid Sans" charset="0"/>
              <a:cs typeface="Droid Sans" charset="0"/>
            </a:endParaRPr>
          </a:p>
        </p:txBody>
      </p:sp>
      <p:grpSp>
        <p:nvGrpSpPr>
          <p:cNvPr id="73731" name="Group 6">
            <a:extLst>
              <a:ext uri="{FF2B5EF4-FFF2-40B4-BE49-F238E27FC236}">
                <a16:creationId xmlns:a16="http://schemas.microsoft.com/office/drawing/2014/main" id="{C2488B80-38BD-2B4E-97EF-307AA134DE5D}"/>
              </a:ext>
            </a:extLst>
          </p:cNvPr>
          <p:cNvGrpSpPr>
            <a:grpSpLocks/>
          </p:cNvGrpSpPr>
          <p:nvPr/>
        </p:nvGrpSpPr>
        <p:grpSpPr bwMode="auto">
          <a:xfrm>
            <a:off x="949325" y="1916113"/>
            <a:ext cx="2957513" cy="4386262"/>
            <a:chOff x="818014" y="2128898"/>
            <a:chExt cx="2609529" cy="3870123"/>
          </a:xfrm>
        </p:grpSpPr>
        <p:sp>
          <p:nvSpPr>
            <p:cNvPr id="8" name="Round Same Side Corner Rectangle 7">
              <a:extLst>
                <a:ext uri="{FF2B5EF4-FFF2-40B4-BE49-F238E27FC236}">
                  <a16:creationId xmlns:a16="http://schemas.microsoft.com/office/drawing/2014/main" id="{81149889-D394-4742-BB6B-EA9D6083375B}"/>
                </a:ext>
              </a:extLst>
            </p:cNvPr>
            <p:cNvSpPr/>
            <p:nvPr/>
          </p:nvSpPr>
          <p:spPr>
            <a:xfrm>
              <a:off x="818014" y="2536500"/>
              <a:ext cx="2451248" cy="2891037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36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D7CF98-CC4C-824F-B8B5-667090DD1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242" y="2670810"/>
              <a:ext cx="462655" cy="385262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18EE010-5B1E-7E42-BEDC-7B9C0E00D606}"/>
                </a:ext>
              </a:extLst>
            </p:cNvPr>
            <p:cNvSpPr/>
            <p:nvPr/>
          </p:nvSpPr>
          <p:spPr>
            <a:xfrm>
              <a:off x="1088352" y="4026841"/>
              <a:ext cx="865641" cy="387993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133" dirty="0">
                  <a:solidFill>
                    <a:schemeClr val="accent6">
                      <a:lumMod val="75000"/>
                    </a:schemeClr>
                  </a:solidFill>
                </a:rPr>
                <a:t>Detector Card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6DD3FE2-0E17-9C4A-AE42-FC9DEFE34B9E}"/>
                </a:ext>
              </a:extLst>
            </p:cNvPr>
            <p:cNvSpPr/>
            <p:nvPr/>
          </p:nvSpPr>
          <p:spPr>
            <a:xfrm>
              <a:off x="1088352" y="4528290"/>
              <a:ext cx="865641" cy="387993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133" dirty="0">
                  <a:solidFill>
                    <a:schemeClr val="accent6">
                      <a:lumMod val="75000"/>
                    </a:schemeClr>
                  </a:solidFill>
                </a:rPr>
                <a:t>Terminal</a:t>
              </a:r>
            </a:p>
            <a:p>
              <a:pPr algn="ctr">
                <a:defRPr/>
              </a:pPr>
              <a:r>
                <a:rPr lang="en-US" sz="1133" dirty="0">
                  <a:solidFill>
                    <a:schemeClr val="accent6">
                      <a:lumMod val="75000"/>
                    </a:schemeClr>
                  </a:solidFill>
                </a:rPr>
                <a:t>Facilities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4D5E030-E883-D743-8696-EA96B02E04B8}"/>
                </a:ext>
              </a:extLst>
            </p:cNvPr>
            <p:cNvSpPr/>
            <p:nvPr/>
          </p:nvSpPr>
          <p:spPr>
            <a:xfrm>
              <a:off x="2145890" y="4026841"/>
              <a:ext cx="865641" cy="387993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133" dirty="0">
                  <a:solidFill>
                    <a:schemeClr val="accent1"/>
                  </a:solidFill>
                </a:rPr>
                <a:t>Load</a:t>
              </a:r>
            </a:p>
            <a:p>
              <a:pPr algn="ctr">
                <a:defRPr/>
              </a:pPr>
              <a:r>
                <a:rPr lang="en-US" sz="1133" dirty="0">
                  <a:solidFill>
                    <a:schemeClr val="accent1"/>
                  </a:solidFill>
                </a:rPr>
                <a:t>Switches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391E282-6295-F04C-88B8-F6E96ED65FC1}"/>
                </a:ext>
              </a:extLst>
            </p:cNvPr>
            <p:cNvSpPr/>
            <p:nvPr/>
          </p:nvSpPr>
          <p:spPr>
            <a:xfrm>
              <a:off x="2145890" y="4528290"/>
              <a:ext cx="865641" cy="387993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133" dirty="0">
                  <a:solidFill>
                    <a:schemeClr val="accent1"/>
                  </a:solidFill>
                </a:rPr>
                <a:t>Terminal Facilities</a:t>
              </a:r>
            </a:p>
          </p:txBody>
        </p:sp>
        <p:grpSp>
          <p:nvGrpSpPr>
            <p:cNvPr id="73738" name="Group 13">
              <a:extLst>
                <a:ext uri="{FF2B5EF4-FFF2-40B4-BE49-F238E27FC236}">
                  <a16:creationId xmlns:a16="http://schemas.microsoft.com/office/drawing/2014/main" id="{BA4A80B3-E14E-6F47-A9DA-92EEB7ECE0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4383" y="4915685"/>
              <a:ext cx="133786" cy="699902"/>
              <a:chOff x="1029903" y="4889634"/>
              <a:chExt cx="190866" cy="681648"/>
            </a:xfrm>
          </p:grpSpPr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68BDB45B-381F-604A-A449-C1FD2528AFFB}"/>
                  </a:ext>
                </a:extLst>
              </p:cNvPr>
              <p:cNvCxnSpPr/>
              <p:nvPr/>
            </p:nvCxnSpPr>
            <p:spPr>
              <a:xfrm flipH="1" flipV="1">
                <a:off x="1029547" y="4890217"/>
                <a:ext cx="9991" cy="680718"/>
              </a:xfrm>
              <a:prstGeom prst="straightConnector1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A404C242-8232-EA43-971E-B63E254915E9}"/>
                  </a:ext>
                </a:extLst>
              </p:cNvPr>
              <p:cNvCxnSpPr/>
              <p:nvPr/>
            </p:nvCxnSpPr>
            <p:spPr>
              <a:xfrm flipH="1" flipV="1">
                <a:off x="1211394" y="4890217"/>
                <a:ext cx="9992" cy="680718"/>
              </a:xfrm>
              <a:prstGeom prst="straightConnector1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739" name="Group 14">
              <a:extLst>
                <a:ext uri="{FF2B5EF4-FFF2-40B4-BE49-F238E27FC236}">
                  <a16:creationId xmlns:a16="http://schemas.microsoft.com/office/drawing/2014/main" id="{B5201E1D-62B7-B344-8817-99D788FDD5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9746" y="4414762"/>
              <a:ext cx="128278" cy="110883"/>
              <a:chOff x="1037730" y="4889600"/>
              <a:chExt cx="183039" cy="681682"/>
            </a:xfrm>
          </p:grpSpPr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4D0DC1BA-32B5-5142-A21D-74659E49DD8B}"/>
                  </a:ext>
                </a:extLst>
              </p:cNvPr>
              <p:cNvCxnSpPr/>
              <p:nvPr/>
            </p:nvCxnSpPr>
            <p:spPr>
              <a:xfrm flipH="1" flipV="1">
                <a:off x="1037716" y="4890045"/>
                <a:ext cx="1998" cy="680277"/>
              </a:xfrm>
              <a:prstGeom prst="straightConnector1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1C6726DC-A851-954D-AB0F-5D0F68B0087F}"/>
                  </a:ext>
                </a:extLst>
              </p:cNvPr>
              <p:cNvCxnSpPr/>
              <p:nvPr/>
            </p:nvCxnSpPr>
            <p:spPr>
              <a:xfrm flipH="1" flipV="1">
                <a:off x="1221594" y="4890045"/>
                <a:ext cx="0" cy="680277"/>
              </a:xfrm>
              <a:prstGeom prst="straightConnector1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740" name="Group 15">
              <a:extLst>
                <a:ext uri="{FF2B5EF4-FFF2-40B4-BE49-F238E27FC236}">
                  <a16:creationId xmlns:a16="http://schemas.microsoft.com/office/drawing/2014/main" id="{17220933-6953-C841-9E4B-F491A6544AEE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225370" y="3806052"/>
              <a:ext cx="128127" cy="223581"/>
              <a:chOff x="1036628" y="4881241"/>
              <a:chExt cx="184141" cy="704038"/>
            </a:xfrm>
          </p:grpSpPr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5C57BDAC-86CC-FB4A-B89C-3FF9823DAECD}"/>
                  </a:ext>
                </a:extLst>
              </p:cNvPr>
              <p:cNvCxnSpPr/>
              <p:nvPr/>
            </p:nvCxnSpPr>
            <p:spPr>
              <a:xfrm rot="10800000">
                <a:off x="1039074" y="4890035"/>
                <a:ext cx="2014" cy="696886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59B573C6-AE1A-994D-9BA5-CBB4BA73F99A}"/>
                  </a:ext>
                </a:extLst>
              </p:cNvPr>
              <p:cNvCxnSpPr/>
              <p:nvPr/>
            </p:nvCxnSpPr>
            <p:spPr>
              <a:xfrm rot="10800000">
                <a:off x="1220250" y="4881213"/>
                <a:ext cx="2014" cy="70570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741" name="Group 16">
              <a:extLst>
                <a:ext uri="{FF2B5EF4-FFF2-40B4-BE49-F238E27FC236}">
                  <a16:creationId xmlns:a16="http://schemas.microsoft.com/office/drawing/2014/main" id="{EBA6E23D-DF87-F144-A432-9A8CCB5669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1570" y="3539863"/>
              <a:ext cx="172985" cy="142175"/>
              <a:chOff x="1337912" y="1751798"/>
              <a:chExt cx="259882" cy="119981"/>
            </a:xfrm>
          </p:grpSpPr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CA2994E-3D02-9449-BCC9-018815BF776C}"/>
                  </a:ext>
                </a:extLst>
              </p:cNvPr>
              <p:cNvCxnSpPr/>
              <p:nvPr/>
            </p:nvCxnSpPr>
            <p:spPr>
              <a:xfrm flipV="1">
                <a:off x="1337424" y="1751406"/>
                <a:ext cx="26093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CD0FED16-1401-CD4D-8446-C1D608B37E74}"/>
                  </a:ext>
                </a:extLst>
              </p:cNvPr>
              <p:cNvCxnSpPr/>
              <p:nvPr/>
            </p:nvCxnSpPr>
            <p:spPr>
              <a:xfrm rot="10800000" flipV="1">
                <a:off x="1337424" y="1871975"/>
                <a:ext cx="260938" cy="0"/>
              </a:xfrm>
              <a:prstGeom prst="straightConnector1">
                <a:avLst/>
              </a:prstGeom>
              <a:ln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742" name="Group 17">
              <a:extLst>
                <a:ext uri="{FF2B5EF4-FFF2-40B4-BE49-F238E27FC236}">
                  <a16:creationId xmlns:a16="http://schemas.microsoft.com/office/drawing/2014/main" id="{2A79BF6B-891B-1449-807B-675C6AA8A50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512211" y="4915685"/>
              <a:ext cx="133786" cy="699902"/>
              <a:chOff x="1029903" y="4889634"/>
              <a:chExt cx="190866" cy="681648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688AC4F8-EDA0-9F4F-B0FC-82B6FE8C834B}"/>
                  </a:ext>
                </a:extLst>
              </p:cNvPr>
              <p:cNvCxnSpPr/>
              <p:nvPr/>
            </p:nvCxnSpPr>
            <p:spPr>
              <a:xfrm flipH="1" flipV="1">
                <a:off x="1029977" y="4889981"/>
                <a:ext cx="9992" cy="6807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37B3E997-14ED-5A4F-B67C-EDA9F89A0BB8}"/>
                  </a:ext>
                </a:extLst>
              </p:cNvPr>
              <p:cNvCxnSpPr/>
              <p:nvPr/>
            </p:nvCxnSpPr>
            <p:spPr>
              <a:xfrm flipH="1" flipV="1">
                <a:off x="1209826" y="4889981"/>
                <a:ext cx="9992" cy="68071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2662FF4-6686-5149-BE5A-583B1252E25D}"/>
                </a:ext>
              </a:extLst>
            </p:cNvPr>
            <p:cNvCxnSpPr/>
            <p:nvPr/>
          </p:nvCxnSpPr>
          <p:spPr>
            <a:xfrm flipH="1">
              <a:off x="1182199" y="3012737"/>
              <a:ext cx="2801" cy="131665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Up-Down Arrow 19">
              <a:extLst>
                <a:ext uri="{FF2B5EF4-FFF2-40B4-BE49-F238E27FC236}">
                  <a16:creationId xmlns:a16="http://schemas.microsoft.com/office/drawing/2014/main" id="{4F6281FD-249D-DF44-972A-B2114EE25911}"/>
                </a:ext>
              </a:extLst>
            </p:cNvPr>
            <p:cNvSpPr/>
            <p:nvPr/>
          </p:nvSpPr>
          <p:spPr>
            <a:xfrm>
              <a:off x="2033833" y="2960912"/>
              <a:ext cx="103653" cy="184892"/>
            </a:xfrm>
            <a:prstGeom prst="upDownArrow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360"/>
            </a:p>
          </p:txBody>
        </p:sp>
        <p:sp>
          <p:nvSpPr>
            <p:cNvPr id="21" name="Up-Down Arrow 20">
              <a:extLst>
                <a:ext uri="{FF2B5EF4-FFF2-40B4-BE49-F238E27FC236}">
                  <a16:creationId xmlns:a16="http://schemas.microsoft.com/office/drawing/2014/main" id="{7E1519F2-B13A-224B-A396-79A4299AF5AF}"/>
                </a:ext>
              </a:extLst>
            </p:cNvPr>
            <p:cNvSpPr/>
            <p:nvPr/>
          </p:nvSpPr>
          <p:spPr>
            <a:xfrm>
              <a:off x="2753800" y="2965113"/>
              <a:ext cx="103653" cy="184892"/>
            </a:xfrm>
            <a:prstGeom prst="upDownArrow">
              <a:avLst/>
            </a:prstGeom>
            <a:noFill/>
            <a:ln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36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4DAD5F8-4CF0-8B48-9C92-1AEC80437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5245" y="2128898"/>
              <a:ext cx="506562" cy="42182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DB36E3-BC60-9F48-982A-D4B08EBB8469}"/>
                </a:ext>
              </a:extLst>
            </p:cNvPr>
            <p:cNvSpPr txBox="1"/>
            <p:nvPr/>
          </p:nvSpPr>
          <p:spPr>
            <a:xfrm>
              <a:off x="1858744" y="2151309"/>
              <a:ext cx="1033726" cy="40480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190" dirty="0"/>
                <a:t>Wireless </a:t>
              </a:r>
            </a:p>
            <a:p>
              <a:pPr algn="ctr">
                <a:defRPr/>
              </a:pPr>
              <a:r>
                <a:rPr lang="en-US" sz="1190" dirty="0"/>
                <a:t>Communication</a:t>
              </a:r>
            </a:p>
          </p:txBody>
        </p:sp>
        <p:grpSp>
          <p:nvGrpSpPr>
            <p:cNvPr id="73748" name="Group 23">
              <a:extLst>
                <a:ext uri="{FF2B5EF4-FFF2-40B4-BE49-F238E27FC236}">
                  <a16:creationId xmlns:a16="http://schemas.microsoft.com/office/drawing/2014/main" id="{B340D0F6-B10A-2345-8710-2C3882C202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8940" y="3143055"/>
              <a:ext cx="1362631" cy="661593"/>
              <a:chOff x="1109126" y="3139160"/>
              <a:chExt cx="1362631" cy="661593"/>
            </a:xfrm>
          </p:grpSpPr>
          <p:grpSp>
            <p:nvGrpSpPr>
              <p:cNvPr id="57" name="Shape 710">
                <a:extLst>
                  <a:ext uri="{FF2B5EF4-FFF2-40B4-BE49-F238E27FC236}">
                    <a16:creationId xmlns:a16="http://schemas.microsoft.com/office/drawing/2014/main" id="{751F1D8E-4F40-5142-8118-0E1613022B3F}"/>
                  </a:ext>
                </a:extLst>
              </p:cNvPr>
              <p:cNvGrpSpPr/>
              <p:nvPr/>
            </p:nvGrpSpPr>
            <p:grpSpPr>
              <a:xfrm>
                <a:off x="1109126" y="3143972"/>
                <a:ext cx="1362631" cy="656781"/>
                <a:chOff x="1244800" y="3717225"/>
                <a:chExt cx="449375" cy="302025"/>
              </a:xfrm>
              <a:solidFill>
                <a:schemeClr val="accent1">
                  <a:lumMod val="60000"/>
                  <a:lumOff val="40000"/>
                </a:schemeClr>
              </a:solidFill>
            </p:grpSpPr>
            <p:sp>
              <p:nvSpPr>
                <p:cNvPr id="59" name="Shape 711">
                  <a:extLst>
                    <a:ext uri="{FF2B5EF4-FFF2-40B4-BE49-F238E27FC236}">
                      <a16:creationId xmlns:a16="http://schemas.microsoft.com/office/drawing/2014/main" id="{D38FFDA9-F56D-C44C-95B7-AF0458026631}"/>
                    </a:ext>
                  </a:extLst>
                </p:cNvPr>
                <p:cNvSpPr/>
                <p:nvPr/>
              </p:nvSpPr>
              <p:spPr>
                <a:xfrm>
                  <a:off x="1244800" y="3717225"/>
                  <a:ext cx="449375" cy="3020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7975" h="12081" fill="none" extrusionOk="0">
                      <a:moveTo>
                        <a:pt x="17000" y="0"/>
                      </a:moveTo>
                      <a:lnTo>
                        <a:pt x="974" y="0"/>
                      </a:lnTo>
                      <a:lnTo>
                        <a:pt x="974" y="0"/>
                      </a:lnTo>
                      <a:lnTo>
                        <a:pt x="780" y="25"/>
                      </a:lnTo>
                      <a:lnTo>
                        <a:pt x="585" y="73"/>
                      </a:lnTo>
                      <a:lnTo>
                        <a:pt x="414" y="171"/>
                      </a:lnTo>
                      <a:lnTo>
                        <a:pt x="292" y="292"/>
                      </a:lnTo>
                      <a:lnTo>
                        <a:pt x="171" y="439"/>
                      </a:lnTo>
                      <a:lnTo>
                        <a:pt x="73" y="609"/>
                      </a:lnTo>
                      <a:lnTo>
                        <a:pt x="25" y="780"/>
                      </a:lnTo>
                      <a:lnTo>
                        <a:pt x="0" y="974"/>
                      </a:lnTo>
                      <a:lnTo>
                        <a:pt x="0" y="11106"/>
                      </a:lnTo>
                      <a:lnTo>
                        <a:pt x="0" y="11106"/>
                      </a:lnTo>
                      <a:lnTo>
                        <a:pt x="25" y="11301"/>
                      </a:lnTo>
                      <a:lnTo>
                        <a:pt x="73" y="11471"/>
                      </a:lnTo>
                      <a:lnTo>
                        <a:pt x="171" y="11642"/>
                      </a:lnTo>
                      <a:lnTo>
                        <a:pt x="292" y="11788"/>
                      </a:lnTo>
                      <a:lnTo>
                        <a:pt x="414" y="11910"/>
                      </a:lnTo>
                      <a:lnTo>
                        <a:pt x="585" y="12007"/>
                      </a:lnTo>
                      <a:lnTo>
                        <a:pt x="780" y="12056"/>
                      </a:lnTo>
                      <a:lnTo>
                        <a:pt x="974" y="12080"/>
                      </a:lnTo>
                      <a:lnTo>
                        <a:pt x="17000" y="12080"/>
                      </a:lnTo>
                      <a:lnTo>
                        <a:pt x="17000" y="12080"/>
                      </a:lnTo>
                      <a:lnTo>
                        <a:pt x="17195" y="12056"/>
                      </a:lnTo>
                      <a:lnTo>
                        <a:pt x="17390" y="12007"/>
                      </a:lnTo>
                      <a:lnTo>
                        <a:pt x="17560" y="11910"/>
                      </a:lnTo>
                      <a:lnTo>
                        <a:pt x="17682" y="11788"/>
                      </a:lnTo>
                      <a:lnTo>
                        <a:pt x="17804" y="11642"/>
                      </a:lnTo>
                      <a:lnTo>
                        <a:pt x="17901" y="11471"/>
                      </a:lnTo>
                      <a:lnTo>
                        <a:pt x="17950" y="11301"/>
                      </a:lnTo>
                      <a:lnTo>
                        <a:pt x="17974" y="11106"/>
                      </a:lnTo>
                      <a:lnTo>
                        <a:pt x="17974" y="974"/>
                      </a:lnTo>
                      <a:lnTo>
                        <a:pt x="17974" y="974"/>
                      </a:lnTo>
                      <a:lnTo>
                        <a:pt x="17950" y="780"/>
                      </a:lnTo>
                      <a:lnTo>
                        <a:pt x="17901" y="609"/>
                      </a:lnTo>
                      <a:lnTo>
                        <a:pt x="17804" y="439"/>
                      </a:lnTo>
                      <a:lnTo>
                        <a:pt x="17682" y="292"/>
                      </a:lnTo>
                      <a:lnTo>
                        <a:pt x="17560" y="171"/>
                      </a:lnTo>
                      <a:lnTo>
                        <a:pt x="17390" y="73"/>
                      </a:lnTo>
                      <a:lnTo>
                        <a:pt x="17195" y="25"/>
                      </a:lnTo>
                      <a:lnTo>
                        <a:pt x="17000" y="0"/>
                      </a:lnTo>
                      <a:lnTo>
                        <a:pt x="17000" y="0"/>
                      </a:lnTo>
                    </a:path>
                  </a:pathLst>
                </a:custGeom>
                <a:grpFill/>
                <a:ln w="12175" cap="rnd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3615" tIns="103615" rIns="103615" bIns="103615"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ts val="0"/>
                    </a:spcBef>
                    <a:defRPr/>
                  </a:pPr>
                  <a:endParaRPr sz="1360"/>
                </a:p>
              </p:txBody>
            </p:sp>
            <p:sp>
              <p:nvSpPr>
                <p:cNvPr id="60" name="Shape 712">
                  <a:extLst>
                    <a:ext uri="{FF2B5EF4-FFF2-40B4-BE49-F238E27FC236}">
                      <a16:creationId xmlns:a16="http://schemas.microsoft.com/office/drawing/2014/main" id="{82E9A3C3-C408-A442-8FFF-B0EA6020CD5E}"/>
                    </a:ext>
                  </a:extLst>
                </p:cNvPr>
                <p:cNvSpPr/>
                <p:nvPr/>
              </p:nvSpPr>
              <p:spPr>
                <a:xfrm>
                  <a:off x="1244800" y="3795150"/>
                  <a:ext cx="44937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7975" h="1" fill="none" extrusionOk="0">
                      <a:moveTo>
                        <a:pt x="17974" y="1"/>
                      </a:moveTo>
                      <a:lnTo>
                        <a:pt x="0" y="1"/>
                      </a:lnTo>
                    </a:path>
                  </a:pathLst>
                </a:custGeom>
                <a:grpFill/>
                <a:ln w="12175" cap="rnd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3615" tIns="103615" rIns="103615" bIns="103615"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ts val="0"/>
                    </a:spcBef>
                    <a:defRPr/>
                  </a:pPr>
                  <a:endParaRPr sz="1360"/>
                </a:p>
              </p:txBody>
            </p:sp>
            <p:sp>
              <p:nvSpPr>
                <p:cNvPr id="61" name="Shape 713">
                  <a:extLst>
                    <a:ext uri="{FF2B5EF4-FFF2-40B4-BE49-F238E27FC236}">
                      <a16:creationId xmlns:a16="http://schemas.microsoft.com/office/drawing/2014/main" id="{5D2CCFB3-1A61-BE4B-9E69-FE757951C5F1}"/>
                    </a:ext>
                  </a:extLst>
                </p:cNvPr>
                <p:cNvSpPr/>
                <p:nvPr/>
              </p:nvSpPr>
              <p:spPr>
                <a:xfrm>
                  <a:off x="1244800" y="3853000"/>
                  <a:ext cx="44937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7975" h="1" fill="none" extrusionOk="0">
                      <a:moveTo>
                        <a:pt x="0" y="0"/>
                      </a:moveTo>
                      <a:lnTo>
                        <a:pt x="17974" y="0"/>
                      </a:lnTo>
                    </a:path>
                  </a:pathLst>
                </a:custGeom>
                <a:grpFill/>
                <a:ln w="12175" cap="rnd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3615" tIns="103615" rIns="103615" bIns="103615"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ts val="0"/>
                    </a:spcBef>
                    <a:defRPr/>
                  </a:pPr>
                  <a:endParaRPr sz="1360"/>
                </a:p>
              </p:txBody>
            </p:sp>
            <p:sp>
              <p:nvSpPr>
                <p:cNvPr id="62" name="Shape 714">
                  <a:extLst>
                    <a:ext uri="{FF2B5EF4-FFF2-40B4-BE49-F238E27FC236}">
                      <a16:creationId xmlns:a16="http://schemas.microsoft.com/office/drawing/2014/main" id="{83E26F86-63B0-9C41-85A6-0D7C9E5CCBA1}"/>
                    </a:ext>
                  </a:extLst>
                </p:cNvPr>
                <p:cNvSpPr/>
                <p:nvPr/>
              </p:nvSpPr>
              <p:spPr>
                <a:xfrm>
                  <a:off x="1302625" y="3893800"/>
                  <a:ext cx="161375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455" h="1" fill="none" extrusionOk="0">
                      <a:moveTo>
                        <a:pt x="6455" y="0"/>
                      </a:moveTo>
                      <a:lnTo>
                        <a:pt x="1" y="0"/>
                      </a:lnTo>
                    </a:path>
                  </a:pathLst>
                </a:custGeom>
                <a:grpFill/>
                <a:ln w="12175" cap="rnd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3615" tIns="103615" rIns="103615" bIns="103615"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ts val="0"/>
                    </a:spcBef>
                    <a:defRPr/>
                  </a:pPr>
                  <a:endParaRPr sz="1360"/>
                </a:p>
              </p:txBody>
            </p:sp>
            <p:sp>
              <p:nvSpPr>
                <p:cNvPr id="63" name="Shape 715">
                  <a:extLst>
                    <a:ext uri="{FF2B5EF4-FFF2-40B4-BE49-F238E27FC236}">
                      <a16:creationId xmlns:a16="http://schemas.microsoft.com/office/drawing/2014/main" id="{8776B7C3-7730-C14F-8C9C-F8EA7C1A4AC1}"/>
                    </a:ext>
                  </a:extLst>
                </p:cNvPr>
                <p:cNvSpPr/>
                <p:nvPr/>
              </p:nvSpPr>
              <p:spPr>
                <a:xfrm>
                  <a:off x="1302625" y="3933975"/>
                  <a:ext cx="110250" cy="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4410" h="1" fill="none" extrusionOk="0">
                      <a:moveTo>
                        <a:pt x="4409" y="1"/>
                      </a:moveTo>
                      <a:lnTo>
                        <a:pt x="1" y="1"/>
                      </a:lnTo>
                    </a:path>
                  </a:pathLst>
                </a:custGeom>
                <a:grpFill/>
                <a:ln w="12175" cap="rnd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3615" tIns="103615" rIns="103615" bIns="103615"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ts val="0"/>
                    </a:spcBef>
                    <a:defRPr/>
                  </a:pPr>
                  <a:endParaRPr sz="1360"/>
                </a:p>
              </p:txBody>
            </p:sp>
            <p:sp>
              <p:nvSpPr>
                <p:cNvPr id="64" name="Shape 716">
                  <a:extLst>
                    <a:ext uri="{FF2B5EF4-FFF2-40B4-BE49-F238E27FC236}">
                      <a16:creationId xmlns:a16="http://schemas.microsoft.com/office/drawing/2014/main" id="{5B1039AE-25E5-6847-9721-7FCF6D61504A}"/>
                    </a:ext>
                  </a:extLst>
                </p:cNvPr>
                <p:cNvSpPr/>
                <p:nvPr/>
              </p:nvSpPr>
              <p:spPr>
                <a:xfrm>
                  <a:off x="1572975" y="3899875"/>
                  <a:ext cx="62125" cy="4022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485" h="1609" fill="none" extrusionOk="0">
                      <a:moveTo>
                        <a:pt x="1998" y="1"/>
                      </a:moveTo>
                      <a:lnTo>
                        <a:pt x="488" y="1"/>
                      </a:lnTo>
                      <a:lnTo>
                        <a:pt x="488" y="1"/>
                      </a:lnTo>
                      <a:lnTo>
                        <a:pt x="390" y="1"/>
                      </a:lnTo>
                      <a:lnTo>
                        <a:pt x="293" y="25"/>
                      </a:lnTo>
                      <a:lnTo>
                        <a:pt x="220" y="74"/>
                      </a:lnTo>
                      <a:lnTo>
                        <a:pt x="147" y="147"/>
                      </a:lnTo>
                      <a:lnTo>
                        <a:pt x="98" y="220"/>
                      </a:lnTo>
                      <a:lnTo>
                        <a:pt x="49" y="293"/>
                      </a:lnTo>
                      <a:lnTo>
                        <a:pt x="25" y="390"/>
                      </a:lnTo>
                      <a:lnTo>
                        <a:pt x="0" y="488"/>
                      </a:lnTo>
                      <a:lnTo>
                        <a:pt x="0" y="1121"/>
                      </a:lnTo>
                      <a:lnTo>
                        <a:pt x="0" y="1121"/>
                      </a:lnTo>
                      <a:lnTo>
                        <a:pt x="25" y="1218"/>
                      </a:lnTo>
                      <a:lnTo>
                        <a:pt x="49" y="1316"/>
                      </a:lnTo>
                      <a:lnTo>
                        <a:pt x="98" y="1389"/>
                      </a:lnTo>
                      <a:lnTo>
                        <a:pt x="147" y="1462"/>
                      </a:lnTo>
                      <a:lnTo>
                        <a:pt x="220" y="1511"/>
                      </a:lnTo>
                      <a:lnTo>
                        <a:pt x="293" y="1559"/>
                      </a:lnTo>
                      <a:lnTo>
                        <a:pt x="390" y="1584"/>
                      </a:lnTo>
                      <a:lnTo>
                        <a:pt x="488" y="1608"/>
                      </a:lnTo>
                      <a:lnTo>
                        <a:pt x="1998" y="1608"/>
                      </a:lnTo>
                      <a:lnTo>
                        <a:pt x="1998" y="1608"/>
                      </a:lnTo>
                      <a:lnTo>
                        <a:pt x="2095" y="1584"/>
                      </a:lnTo>
                      <a:lnTo>
                        <a:pt x="2192" y="1559"/>
                      </a:lnTo>
                      <a:lnTo>
                        <a:pt x="2265" y="1511"/>
                      </a:lnTo>
                      <a:lnTo>
                        <a:pt x="2339" y="1462"/>
                      </a:lnTo>
                      <a:lnTo>
                        <a:pt x="2387" y="1389"/>
                      </a:lnTo>
                      <a:lnTo>
                        <a:pt x="2436" y="1316"/>
                      </a:lnTo>
                      <a:lnTo>
                        <a:pt x="2485" y="1218"/>
                      </a:lnTo>
                      <a:lnTo>
                        <a:pt x="2485" y="1121"/>
                      </a:lnTo>
                      <a:lnTo>
                        <a:pt x="2485" y="488"/>
                      </a:lnTo>
                      <a:lnTo>
                        <a:pt x="2485" y="488"/>
                      </a:lnTo>
                      <a:lnTo>
                        <a:pt x="2485" y="390"/>
                      </a:lnTo>
                      <a:lnTo>
                        <a:pt x="2436" y="293"/>
                      </a:lnTo>
                      <a:lnTo>
                        <a:pt x="2387" y="220"/>
                      </a:lnTo>
                      <a:lnTo>
                        <a:pt x="2339" y="147"/>
                      </a:lnTo>
                      <a:lnTo>
                        <a:pt x="2265" y="74"/>
                      </a:lnTo>
                      <a:lnTo>
                        <a:pt x="2192" y="25"/>
                      </a:lnTo>
                      <a:lnTo>
                        <a:pt x="2095" y="1"/>
                      </a:lnTo>
                      <a:lnTo>
                        <a:pt x="1998" y="1"/>
                      </a:lnTo>
                      <a:lnTo>
                        <a:pt x="1998" y="1"/>
                      </a:lnTo>
                      <a:close/>
                    </a:path>
                  </a:pathLst>
                </a:custGeom>
                <a:grpFill/>
                <a:ln w="12175" cap="rnd" cmpd="sng">
                  <a:solidFill>
                    <a:schemeClr val="accent5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103615" tIns="103615" rIns="103615" bIns="103615"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ts val="0"/>
                    </a:spcBef>
                    <a:defRPr/>
                  </a:pPr>
                  <a:endParaRPr sz="1360"/>
                </a:p>
              </p:txBody>
            </p: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EBF60C5-B00D-6845-9B7E-DDAE81E77CE6}"/>
                  </a:ext>
                </a:extLst>
              </p:cNvPr>
              <p:cNvSpPr txBox="1"/>
              <p:nvPr/>
            </p:nvSpPr>
            <p:spPr>
              <a:xfrm>
                <a:off x="1460117" y="3139107"/>
                <a:ext cx="690552" cy="23531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133" dirty="0">
                    <a:solidFill>
                      <a:schemeClr val="accent1"/>
                    </a:solidFill>
                  </a:rPr>
                  <a:t>Controller</a:t>
                </a:r>
                <a:endParaRPr lang="en-US" sz="136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73749" name="Group 24">
              <a:extLst>
                <a:ext uri="{FF2B5EF4-FFF2-40B4-BE49-F238E27FC236}">
                  <a16:creationId xmlns:a16="http://schemas.microsoft.com/office/drawing/2014/main" id="{68F42248-A993-2249-9702-713E769B3A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6695" y="3147867"/>
              <a:ext cx="462797" cy="656781"/>
              <a:chOff x="2616881" y="3143972"/>
              <a:chExt cx="462797" cy="656781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DE2B1A0D-1849-574F-8D22-8AE0C8744BB4}"/>
                  </a:ext>
                </a:extLst>
              </p:cNvPr>
              <p:cNvGrpSpPr/>
              <p:nvPr/>
            </p:nvGrpSpPr>
            <p:grpSpPr>
              <a:xfrm>
                <a:off x="2644898" y="3143972"/>
                <a:ext cx="390365" cy="656781"/>
                <a:chOff x="5931873" y="2162299"/>
                <a:chExt cx="548640" cy="1108508"/>
              </a:xfrm>
              <a:solidFill>
                <a:schemeClr val="accent2">
                  <a:lumMod val="20000"/>
                  <a:lumOff val="80000"/>
                </a:schemeClr>
              </a:solidFill>
            </p:grpSpPr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8ADE139B-12BE-994C-8916-F25EDC28A2F0}"/>
                    </a:ext>
                  </a:extLst>
                </p:cNvPr>
                <p:cNvSpPr/>
                <p:nvPr/>
              </p:nvSpPr>
              <p:spPr>
                <a:xfrm>
                  <a:off x="5931873" y="2162299"/>
                  <a:ext cx="548640" cy="1108508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US" sz="1360" dirty="0"/>
                </a:p>
              </p:txBody>
            </p:sp>
            <p:grpSp>
              <p:nvGrpSpPr>
                <p:cNvPr id="52" name="Shape 910">
                  <a:extLst>
                    <a:ext uri="{FF2B5EF4-FFF2-40B4-BE49-F238E27FC236}">
                      <a16:creationId xmlns:a16="http://schemas.microsoft.com/office/drawing/2014/main" id="{6FF0A1C9-2663-6443-8DEE-CD83BEB5A412}"/>
                    </a:ext>
                  </a:extLst>
                </p:cNvPr>
                <p:cNvGrpSpPr/>
                <p:nvPr/>
              </p:nvGrpSpPr>
              <p:grpSpPr>
                <a:xfrm>
                  <a:off x="6042450" y="2348663"/>
                  <a:ext cx="327486" cy="199279"/>
                  <a:chOff x="3269900" y="3064500"/>
                  <a:chExt cx="432325" cy="263075"/>
                </a:xfrm>
                <a:grpFill/>
              </p:grpSpPr>
              <p:sp>
                <p:nvSpPr>
                  <p:cNvPr id="54" name="Shape 911">
                    <a:extLst>
                      <a:ext uri="{FF2B5EF4-FFF2-40B4-BE49-F238E27FC236}">
                        <a16:creationId xmlns:a16="http://schemas.microsoft.com/office/drawing/2014/main" id="{1FF48E9C-F522-604D-AA20-771AE3DF67A4}"/>
                      </a:ext>
                    </a:extLst>
                  </p:cNvPr>
                  <p:cNvSpPr/>
                  <p:nvPr/>
                </p:nvSpPr>
                <p:spPr>
                  <a:xfrm>
                    <a:off x="3269900" y="3064500"/>
                    <a:ext cx="432325" cy="2630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17293" h="10523" fill="none" extrusionOk="0">
                        <a:moveTo>
                          <a:pt x="14711" y="7916"/>
                        </a:moveTo>
                        <a:lnTo>
                          <a:pt x="14711" y="7916"/>
                        </a:lnTo>
                        <a:lnTo>
                          <a:pt x="14151" y="8379"/>
                        </a:lnTo>
                        <a:lnTo>
                          <a:pt x="13493" y="8842"/>
                        </a:lnTo>
                        <a:lnTo>
                          <a:pt x="12811" y="9280"/>
                        </a:lnTo>
                        <a:lnTo>
                          <a:pt x="12446" y="9475"/>
                        </a:lnTo>
                        <a:lnTo>
                          <a:pt x="12056" y="9670"/>
                        </a:lnTo>
                        <a:lnTo>
                          <a:pt x="11667" y="9840"/>
                        </a:lnTo>
                        <a:lnTo>
                          <a:pt x="11253" y="10011"/>
                        </a:lnTo>
                        <a:lnTo>
                          <a:pt x="10839" y="10157"/>
                        </a:lnTo>
                        <a:lnTo>
                          <a:pt x="10425" y="10278"/>
                        </a:lnTo>
                        <a:lnTo>
                          <a:pt x="9986" y="10376"/>
                        </a:lnTo>
                        <a:lnTo>
                          <a:pt x="9548" y="10449"/>
                        </a:lnTo>
                        <a:lnTo>
                          <a:pt x="9109" y="10498"/>
                        </a:lnTo>
                        <a:lnTo>
                          <a:pt x="8647" y="10522"/>
                        </a:lnTo>
                        <a:lnTo>
                          <a:pt x="8647" y="10522"/>
                        </a:lnTo>
                        <a:lnTo>
                          <a:pt x="8233" y="10522"/>
                        </a:lnTo>
                        <a:lnTo>
                          <a:pt x="7843" y="10473"/>
                        </a:lnTo>
                        <a:lnTo>
                          <a:pt x="7453" y="10425"/>
                        </a:lnTo>
                        <a:lnTo>
                          <a:pt x="7064" y="10327"/>
                        </a:lnTo>
                        <a:lnTo>
                          <a:pt x="6674" y="10230"/>
                        </a:lnTo>
                        <a:lnTo>
                          <a:pt x="6284" y="10108"/>
                        </a:lnTo>
                        <a:lnTo>
                          <a:pt x="5919" y="9986"/>
                        </a:lnTo>
                        <a:lnTo>
                          <a:pt x="5554" y="9840"/>
                        </a:lnTo>
                        <a:lnTo>
                          <a:pt x="5213" y="9670"/>
                        </a:lnTo>
                        <a:lnTo>
                          <a:pt x="4847" y="9499"/>
                        </a:lnTo>
                        <a:lnTo>
                          <a:pt x="4190" y="9109"/>
                        </a:lnTo>
                        <a:lnTo>
                          <a:pt x="3557" y="8695"/>
                        </a:lnTo>
                        <a:lnTo>
                          <a:pt x="2972" y="8233"/>
                        </a:lnTo>
                        <a:lnTo>
                          <a:pt x="2412" y="7794"/>
                        </a:lnTo>
                        <a:lnTo>
                          <a:pt x="1900" y="7332"/>
                        </a:lnTo>
                        <a:lnTo>
                          <a:pt x="1438" y="6893"/>
                        </a:lnTo>
                        <a:lnTo>
                          <a:pt x="1048" y="6479"/>
                        </a:lnTo>
                        <a:lnTo>
                          <a:pt x="390" y="5748"/>
                        </a:lnTo>
                        <a:lnTo>
                          <a:pt x="1" y="5261"/>
                        </a:lnTo>
                        <a:lnTo>
                          <a:pt x="1" y="5261"/>
                        </a:lnTo>
                        <a:lnTo>
                          <a:pt x="390" y="4774"/>
                        </a:lnTo>
                        <a:lnTo>
                          <a:pt x="1048" y="4044"/>
                        </a:lnTo>
                        <a:lnTo>
                          <a:pt x="1438" y="3630"/>
                        </a:lnTo>
                        <a:lnTo>
                          <a:pt x="1900" y="3191"/>
                        </a:lnTo>
                        <a:lnTo>
                          <a:pt x="2412" y="2728"/>
                        </a:lnTo>
                        <a:lnTo>
                          <a:pt x="2972" y="2290"/>
                        </a:lnTo>
                        <a:lnTo>
                          <a:pt x="3557" y="1852"/>
                        </a:lnTo>
                        <a:lnTo>
                          <a:pt x="4190" y="1413"/>
                        </a:lnTo>
                        <a:lnTo>
                          <a:pt x="4847" y="1024"/>
                        </a:lnTo>
                        <a:lnTo>
                          <a:pt x="5213" y="853"/>
                        </a:lnTo>
                        <a:lnTo>
                          <a:pt x="5554" y="683"/>
                        </a:lnTo>
                        <a:lnTo>
                          <a:pt x="5919" y="536"/>
                        </a:lnTo>
                        <a:lnTo>
                          <a:pt x="6284" y="415"/>
                        </a:lnTo>
                        <a:lnTo>
                          <a:pt x="6674" y="293"/>
                        </a:lnTo>
                        <a:lnTo>
                          <a:pt x="7064" y="196"/>
                        </a:lnTo>
                        <a:lnTo>
                          <a:pt x="7453" y="98"/>
                        </a:lnTo>
                        <a:lnTo>
                          <a:pt x="7843" y="49"/>
                        </a:lnTo>
                        <a:lnTo>
                          <a:pt x="8233" y="1"/>
                        </a:lnTo>
                        <a:lnTo>
                          <a:pt x="8647" y="1"/>
                        </a:lnTo>
                        <a:lnTo>
                          <a:pt x="8647" y="1"/>
                        </a:lnTo>
                        <a:lnTo>
                          <a:pt x="9109" y="25"/>
                        </a:lnTo>
                        <a:lnTo>
                          <a:pt x="9548" y="74"/>
                        </a:lnTo>
                        <a:lnTo>
                          <a:pt x="9986" y="147"/>
                        </a:lnTo>
                        <a:lnTo>
                          <a:pt x="10425" y="244"/>
                        </a:lnTo>
                        <a:lnTo>
                          <a:pt x="10839" y="366"/>
                        </a:lnTo>
                        <a:lnTo>
                          <a:pt x="11253" y="512"/>
                        </a:lnTo>
                        <a:lnTo>
                          <a:pt x="11667" y="683"/>
                        </a:lnTo>
                        <a:lnTo>
                          <a:pt x="12056" y="853"/>
                        </a:lnTo>
                        <a:lnTo>
                          <a:pt x="12446" y="1048"/>
                        </a:lnTo>
                        <a:lnTo>
                          <a:pt x="12811" y="1243"/>
                        </a:lnTo>
                        <a:lnTo>
                          <a:pt x="13493" y="1681"/>
                        </a:lnTo>
                        <a:lnTo>
                          <a:pt x="14151" y="2144"/>
                        </a:lnTo>
                        <a:lnTo>
                          <a:pt x="14711" y="2607"/>
                        </a:lnTo>
                        <a:lnTo>
                          <a:pt x="14711" y="2607"/>
                        </a:lnTo>
                        <a:lnTo>
                          <a:pt x="15198" y="3021"/>
                        </a:lnTo>
                        <a:lnTo>
                          <a:pt x="15637" y="3435"/>
                        </a:lnTo>
                        <a:lnTo>
                          <a:pt x="16026" y="3824"/>
                        </a:lnTo>
                        <a:lnTo>
                          <a:pt x="16367" y="4190"/>
                        </a:lnTo>
                        <a:lnTo>
                          <a:pt x="16927" y="4823"/>
                        </a:lnTo>
                        <a:lnTo>
                          <a:pt x="17293" y="5261"/>
                        </a:lnTo>
                        <a:lnTo>
                          <a:pt x="17293" y="5261"/>
                        </a:lnTo>
                        <a:lnTo>
                          <a:pt x="16927" y="5700"/>
                        </a:lnTo>
                        <a:lnTo>
                          <a:pt x="16367" y="6333"/>
                        </a:lnTo>
                        <a:lnTo>
                          <a:pt x="16026" y="6698"/>
                        </a:lnTo>
                        <a:lnTo>
                          <a:pt x="15637" y="7088"/>
                        </a:lnTo>
                        <a:lnTo>
                          <a:pt x="15198" y="7502"/>
                        </a:lnTo>
                        <a:lnTo>
                          <a:pt x="14711" y="7916"/>
                        </a:lnTo>
                        <a:lnTo>
                          <a:pt x="14711" y="7916"/>
                        </a:lnTo>
                        <a:close/>
                      </a:path>
                    </a:pathLst>
                  </a:custGeom>
                  <a:grpFill/>
                  <a:ln w="12175" cap="rnd" cmpd="sng">
                    <a:solidFill>
                      <a:schemeClr val="accent5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103615" tIns="103615" rIns="103615" bIns="103615"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spcBef>
                        <a:spcPts val="0"/>
                      </a:spcBef>
                      <a:defRPr/>
                    </a:pPr>
                    <a:endParaRPr sz="1360"/>
                  </a:p>
                </p:txBody>
              </p:sp>
              <p:sp>
                <p:nvSpPr>
                  <p:cNvPr id="55" name="Shape 912">
                    <a:extLst>
                      <a:ext uri="{FF2B5EF4-FFF2-40B4-BE49-F238E27FC236}">
                        <a16:creationId xmlns:a16="http://schemas.microsoft.com/office/drawing/2014/main" id="{74DFD950-3788-3A4B-AC8D-D5954416A5B9}"/>
                      </a:ext>
                    </a:extLst>
                  </p:cNvPr>
                  <p:cNvSpPr/>
                  <p:nvPr/>
                </p:nvSpPr>
                <p:spPr>
                  <a:xfrm>
                    <a:off x="3445875" y="3155825"/>
                    <a:ext cx="80400" cy="8040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3216" h="3216" fill="none" extrusionOk="0">
                        <a:moveTo>
                          <a:pt x="0" y="1608"/>
                        </a:moveTo>
                        <a:lnTo>
                          <a:pt x="0" y="1608"/>
                        </a:lnTo>
                        <a:lnTo>
                          <a:pt x="25" y="1438"/>
                        </a:lnTo>
                        <a:lnTo>
                          <a:pt x="49" y="1292"/>
                        </a:lnTo>
                        <a:lnTo>
                          <a:pt x="73" y="1121"/>
                        </a:lnTo>
                        <a:lnTo>
                          <a:pt x="146" y="975"/>
                        </a:lnTo>
                        <a:lnTo>
                          <a:pt x="195" y="853"/>
                        </a:lnTo>
                        <a:lnTo>
                          <a:pt x="293" y="707"/>
                        </a:lnTo>
                        <a:lnTo>
                          <a:pt x="366" y="585"/>
                        </a:lnTo>
                        <a:lnTo>
                          <a:pt x="487" y="488"/>
                        </a:lnTo>
                        <a:lnTo>
                          <a:pt x="585" y="366"/>
                        </a:lnTo>
                        <a:lnTo>
                          <a:pt x="707" y="293"/>
                        </a:lnTo>
                        <a:lnTo>
                          <a:pt x="853" y="196"/>
                        </a:lnTo>
                        <a:lnTo>
                          <a:pt x="974" y="147"/>
                        </a:lnTo>
                        <a:lnTo>
                          <a:pt x="1121" y="74"/>
                        </a:lnTo>
                        <a:lnTo>
                          <a:pt x="1291" y="50"/>
                        </a:lnTo>
                        <a:lnTo>
                          <a:pt x="1437" y="25"/>
                        </a:lnTo>
                        <a:lnTo>
                          <a:pt x="1608" y="1"/>
                        </a:lnTo>
                        <a:lnTo>
                          <a:pt x="1608" y="1"/>
                        </a:lnTo>
                        <a:lnTo>
                          <a:pt x="1778" y="25"/>
                        </a:lnTo>
                        <a:lnTo>
                          <a:pt x="1924" y="50"/>
                        </a:lnTo>
                        <a:lnTo>
                          <a:pt x="2095" y="74"/>
                        </a:lnTo>
                        <a:lnTo>
                          <a:pt x="2241" y="147"/>
                        </a:lnTo>
                        <a:lnTo>
                          <a:pt x="2363" y="196"/>
                        </a:lnTo>
                        <a:lnTo>
                          <a:pt x="2509" y="293"/>
                        </a:lnTo>
                        <a:lnTo>
                          <a:pt x="2631" y="366"/>
                        </a:lnTo>
                        <a:lnTo>
                          <a:pt x="2728" y="488"/>
                        </a:lnTo>
                        <a:lnTo>
                          <a:pt x="2850" y="585"/>
                        </a:lnTo>
                        <a:lnTo>
                          <a:pt x="2923" y="707"/>
                        </a:lnTo>
                        <a:lnTo>
                          <a:pt x="3020" y="853"/>
                        </a:lnTo>
                        <a:lnTo>
                          <a:pt x="3069" y="975"/>
                        </a:lnTo>
                        <a:lnTo>
                          <a:pt x="3142" y="1121"/>
                        </a:lnTo>
                        <a:lnTo>
                          <a:pt x="3166" y="1292"/>
                        </a:lnTo>
                        <a:lnTo>
                          <a:pt x="3191" y="1438"/>
                        </a:lnTo>
                        <a:lnTo>
                          <a:pt x="3215" y="1608"/>
                        </a:lnTo>
                        <a:lnTo>
                          <a:pt x="3215" y="1608"/>
                        </a:lnTo>
                        <a:lnTo>
                          <a:pt x="3191" y="1779"/>
                        </a:lnTo>
                        <a:lnTo>
                          <a:pt x="3166" y="1925"/>
                        </a:lnTo>
                        <a:lnTo>
                          <a:pt x="3142" y="2095"/>
                        </a:lnTo>
                        <a:lnTo>
                          <a:pt x="3069" y="2242"/>
                        </a:lnTo>
                        <a:lnTo>
                          <a:pt x="3020" y="2363"/>
                        </a:lnTo>
                        <a:lnTo>
                          <a:pt x="2923" y="2509"/>
                        </a:lnTo>
                        <a:lnTo>
                          <a:pt x="2850" y="2631"/>
                        </a:lnTo>
                        <a:lnTo>
                          <a:pt x="2728" y="2729"/>
                        </a:lnTo>
                        <a:lnTo>
                          <a:pt x="2631" y="2850"/>
                        </a:lnTo>
                        <a:lnTo>
                          <a:pt x="2509" y="2924"/>
                        </a:lnTo>
                        <a:lnTo>
                          <a:pt x="2363" y="3021"/>
                        </a:lnTo>
                        <a:lnTo>
                          <a:pt x="2241" y="3070"/>
                        </a:lnTo>
                        <a:lnTo>
                          <a:pt x="2095" y="3143"/>
                        </a:lnTo>
                        <a:lnTo>
                          <a:pt x="1924" y="3167"/>
                        </a:lnTo>
                        <a:lnTo>
                          <a:pt x="1778" y="3191"/>
                        </a:lnTo>
                        <a:lnTo>
                          <a:pt x="1608" y="3216"/>
                        </a:lnTo>
                        <a:lnTo>
                          <a:pt x="1608" y="3216"/>
                        </a:lnTo>
                        <a:lnTo>
                          <a:pt x="1437" y="3191"/>
                        </a:lnTo>
                        <a:lnTo>
                          <a:pt x="1291" y="3167"/>
                        </a:lnTo>
                        <a:lnTo>
                          <a:pt x="1121" y="3143"/>
                        </a:lnTo>
                        <a:lnTo>
                          <a:pt x="974" y="3070"/>
                        </a:lnTo>
                        <a:lnTo>
                          <a:pt x="853" y="3021"/>
                        </a:lnTo>
                        <a:lnTo>
                          <a:pt x="707" y="2924"/>
                        </a:lnTo>
                        <a:lnTo>
                          <a:pt x="585" y="2850"/>
                        </a:lnTo>
                        <a:lnTo>
                          <a:pt x="487" y="2729"/>
                        </a:lnTo>
                        <a:lnTo>
                          <a:pt x="366" y="2631"/>
                        </a:lnTo>
                        <a:lnTo>
                          <a:pt x="293" y="2509"/>
                        </a:lnTo>
                        <a:lnTo>
                          <a:pt x="195" y="2363"/>
                        </a:lnTo>
                        <a:lnTo>
                          <a:pt x="146" y="2242"/>
                        </a:lnTo>
                        <a:lnTo>
                          <a:pt x="73" y="2095"/>
                        </a:lnTo>
                        <a:lnTo>
                          <a:pt x="49" y="1925"/>
                        </a:lnTo>
                        <a:lnTo>
                          <a:pt x="25" y="1779"/>
                        </a:lnTo>
                        <a:lnTo>
                          <a:pt x="0" y="1608"/>
                        </a:lnTo>
                        <a:lnTo>
                          <a:pt x="0" y="1608"/>
                        </a:lnTo>
                        <a:close/>
                      </a:path>
                    </a:pathLst>
                  </a:custGeom>
                  <a:grpFill/>
                  <a:ln w="12175" cap="rnd" cmpd="sng">
                    <a:solidFill>
                      <a:schemeClr val="accent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103615" tIns="103615" rIns="103615" bIns="103615"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spcBef>
                        <a:spcPts val="0"/>
                      </a:spcBef>
                      <a:defRPr/>
                    </a:pPr>
                    <a:endParaRPr sz="1360"/>
                  </a:p>
                </p:txBody>
              </p:sp>
              <p:sp>
                <p:nvSpPr>
                  <p:cNvPr id="56" name="Shape 913">
                    <a:extLst>
                      <a:ext uri="{FF2B5EF4-FFF2-40B4-BE49-F238E27FC236}">
                        <a16:creationId xmlns:a16="http://schemas.microsoft.com/office/drawing/2014/main" id="{36E9BB53-384D-5F4F-92AB-52B1FA7FE9DD}"/>
                      </a:ext>
                    </a:extLst>
                  </p:cNvPr>
                  <p:cNvSpPr/>
                  <p:nvPr/>
                </p:nvSpPr>
                <p:spPr>
                  <a:xfrm>
                    <a:off x="3381925" y="3091900"/>
                    <a:ext cx="208275" cy="2082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8331" h="8331" fill="none" extrusionOk="0">
                        <a:moveTo>
                          <a:pt x="1" y="4165"/>
                        </a:moveTo>
                        <a:lnTo>
                          <a:pt x="1" y="4165"/>
                        </a:lnTo>
                        <a:lnTo>
                          <a:pt x="25" y="3751"/>
                        </a:lnTo>
                        <a:lnTo>
                          <a:pt x="74" y="3337"/>
                        </a:lnTo>
                        <a:lnTo>
                          <a:pt x="196" y="2923"/>
                        </a:lnTo>
                        <a:lnTo>
                          <a:pt x="318" y="2534"/>
                        </a:lnTo>
                        <a:lnTo>
                          <a:pt x="512" y="2168"/>
                        </a:lnTo>
                        <a:lnTo>
                          <a:pt x="707" y="1827"/>
                        </a:lnTo>
                        <a:lnTo>
                          <a:pt x="951" y="1511"/>
                        </a:lnTo>
                        <a:lnTo>
                          <a:pt x="1219" y="1218"/>
                        </a:lnTo>
                        <a:lnTo>
                          <a:pt x="1511" y="951"/>
                        </a:lnTo>
                        <a:lnTo>
                          <a:pt x="1828" y="707"/>
                        </a:lnTo>
                        <a:lnTo>
                          <a:pt x="2169" y="512"/>
                        </a:lnTo>
                        <a:lnTo>
                          <a:pt x="2534" y="317"/>
                        </a:lnTo>
                        <a:lnTo>
                          <a:pt x="2924" y="195"/>
                        </a:lnTo>
                        <a:lnTo>
                          <a:pt x="3313" y="74"/>
                        </a:lnTo>
                        <a:lnTo>
                          <a:pt x="3727" y="25"/>
                        </a:lnTo>
                        <a:lnTo>
                          <a:pt x="4166" y="1"/>
                        </a:lnTo>
                        <a:lnTo>
                          <a:pt x="4166" y="1"/>
                        </a:lnTo>
                        <a:lnTo>
                          <a:pt x="4580" y="25"/>
                        </a:lnTo>
                        <a:lnTo>
                          <a:pt x="4994" y="74"/>
                        </a:lnTo>
                        <a:lnTo>
                          <a:pt x="5408" y="195"/>
                        </a:lnTo>
                        <a:lnTo>
                          <a:pt x="5797" y="317"/>
                        </a:lnTo>
                        <a:lnTo>
                          <a:pt x="6163" y="512"/>
                        </a:lnTo>
                        <a:lnTo>
                          <a:pt x="6504" y="707"/>
                        </a:lnTo>
                        <a:lnTo>
                          <a:pt x="6820" y="951"/>
                        </a:lnTo>
                        <a:lnTo>
                          <a:pt x="7113" y="1218"/>
                        </a:lnTo>
                        <a:lnTo>
                          <a:pt x="7381" y="1511"/>
                        </a:lnTo>
                        <a:lnTo>
                          <a:pt x="7624" y="1827"/>
                        </a:lnTo>
                        <a:lnTo>
                          <a:pt x="7819" y="2168"/>
                        </a:lnTo>
                        <a:lnTo>
                          <a:pt x="8014" y="2534"/>
                        </a:lnTo>
                        <a:lnTo>
                          <a:pt x="8136" y="2923"/>
                        </a:lnTo>
                        <a:lnTo>
                          <a:pt x="8257" y="3337"/>
                        </a:lnTo>
                        <a:lnTo>
                          <a:pt x="8306" y="3751"/>
                        </a:lnTo>
                        <a:lnTo>
                          <a:pt x="8330" y="4165"/>
                        </a:lnTo>
                        <a:lnTo>
                          <a:pt x="8330" y="4165"/>
                        </a:lnTo>
                        <a:lnTo>
                          <a:pt x="8306" y="4579"/>
                        </a:lnTo>
                        <a:lnTo>
                          <a:pt x="8257" y="4993"/>
                        </a:lnTo>
                        <a:lnTo>
                          <a:pt x="8136" y="5407"/>
                        </a:lnTo>
                        <a:lnTo>
                          <a:pt x="8014" y="5797"/>
                        </a:lnTo>
                        <a:lnTo>
                          <a:pt x="7819" y="6162"/>
                        </a:lnTo>
                        <a:lnTo>
                          <a:pt x="7624" y="6503"/>
                        </a:lnTo>
                        <a:lnTo>
                          <a:pt x="7381" y="6820"/>
                        </a:lnTo>
                        <a:lnTo>
                          <a:pt x="7113" y="7112"/>
                        </a:lnTo>
                        <a:lnTo>
                          <a:pt x="6820" y="7380"/>
                        </a:lnTo>
                        <a:lnTo>
                          <a:pt x="6504" y="7624"/>
                        </a:lnTo>
                        <a:lnTo>
                          <a:pt x="6163" y="7819"/>
                        </a:lnTo>
                        <a:lnTo>
                          <a:pt x="5797" y="8013"/>
                        </a:lnTo>
                        <a:lnTo>
                          <a:pt x="5408" y="8135"/>
                        </a:lnTo>
                        <a:lnTo>
                          <a:pt x="4994" y="8257"/>
                        </a:lnTo>
                        <a:lnTo>
                          <a:pt x="4580" y="8306"/>
                        </a:lnTo>
                        <a:lnTo>
                          <a:pt x="4166" y="8330"/>
                        </a:lnTo>
                        <a:lnTo>
                          <a:pt x="4166" y="8330"/>
                        </a:lnTo>
                        <a:lnTo>
                          <a:pt x="3727" y="8306"/>
                        </a:lnTo>
                        <a:lnTo>
                          <a:pt x="3313" y="8257"/>
                        </a:lnTo>
                        <a:lnTo>
                          <a:pt x="2924" y="8135"/>
                        </a:lnTo>
                        <a:lnTo>
                          <a:pt x="2534" y="8013"/>
                        </a:lnTo>
                        <a:lnTo>
                          <a:pt x="2169" y="7819"/>
                        </a:lnTo>
                        <a:lnTo>
                          <a:pt x="1828" y="7624"/>
                        </a:lnTo>
                        <a:lnTo>
                          <a:pt x="1511" y="7380"/>
                        </a:lnTo>
                        <a:lnTo>
                          <a:pt x="1219" y="7112"/>
                        </a:lnTo>
                        <a:lnTo>
                          <a:pt x="951" y="6820"/>
                        </a:lnTo>
                        <a:lnTo>
                          <a:pt x="707" y="6503"/>
                        </a:lnTo>
                        <a:lnTo>
                          <a:pt x="512" y="6162"/>
                        </a:lnTo>
                        <a:lnTo>
                          <a:pt x="318" y="5797"/>
                        </a:lnTo>
                        <a:lnTo>
                          <a:pt x="196" y="5407"/>
                        </a:lnTo>
                        <a:lnTo>
                          <a:pt x="74" y="4993"/>
                        </a:lnTo>
                        <a:lnTo>
                          <a:pt x="25" y="4579"/>
                        </a:lnTo>
                        <a:lnTo>
                          <a:pt x="1" y="4165"/>
                        </a:lnTo>
                        <a:lnTo>
                          <a:pt x="1" y="4165"/>
                        </a:lnTo>
                        <a:close/>
                      </a:path>
                    </a:pathLst>
                  </a:custGeom>
                  <a:grpFill/>
                  <a:ln w="12175" cap="rnd" cmpd="sng">
                    <a:solidFill>
                      <a:schemeClr val="accent5">
                        <a:lumMod val="75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103615" tIns="103615" rIns="103615" bIns="103615" anchor="ctr"/>
                  <a:lstStyle>
                    <a:defPPr>
                      <a:defRPr lang="en-US"/>
                    </a:defPPr>
                    <a:lvl1pPr marL="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2538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5076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76145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015279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26910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2292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776740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8030561" algn="l" defTabSz="4507640" rtl="0" eaLnBrk="1" latinLnBrk="0" hangingPunct="1">
                      <a:defRPr sz="89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spcBef>
                        <a:spcPts val="0"/>
                      </a:spcBef>
                      <a:defRPr/>
                    </a:pPr>
                    <a:endParaRPr sz="1360"/>
                  </a:p>
                </p:txBody>
              </p:sp>
            </p:grp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3F5D73CA-5553-0347-B5A7-11FC5B68B3FE}"/>
                    </a:ext>
                  </a:extLst>
                </p:cNvPr>
                <p:cNvSpPr/>
                <p:nvPr/>
              </p:nvSpPr>
              <p:spPr>
                <a:xfrm>
                  <a:off x="6042450" y="2678647"/>
                  <a:ext cx="327266" cy="55659"/>
                </a:xfrm>
                <a:prstGeom prst="rect">
                  <a:avLst/>
                </a:prstGeom>
                <a:grpFill/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US" sz="1360"/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3657807-4CA6-C145-B931-AE8814F6E59E}"/>
                  </a:ext>
                </a:extLst>
              </p:cNvPr>
              <p:cNvSpPr txBox="1"/>
              <p:nvPr/>
            </p:nvSpPr>
            <p:spPr>
              <a:xfrm>
                <a:off x="2617106" y="3541106"/>
                <a:ext cx="462235" cy="23531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133" dirty="0">
                    <a:solidFill>
                      <a:schemeClr val="accent2">
                        <a:lumMod val="75000"/>
                      </a:schemeClr>
                    </a:solidFill>
                  </a:rPr>
                  <a:t>MMU</a:t>
                </a:r>
                <a:endParaRPr lang="en-US" sz="136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73750" name="Group 25">
              <a:extLst>
                <a:ext uri="{FF2B5EF4-FFF2-40B4-BE49-F238E27FC236}">
                  <a16:creationId xmlns:a16="http://schemas.microsoft.com/office/drawing/2014/main" id="{59954B4F-A3ED-E24F-9A51-7B83E99ADF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15581" y="2586327"/>
              <a:ext cx="1071978" cy="374118"/>
              <a:chOff x="1935767" y="2582432"/>
              <a:chExt cx="1071978" cy="374118"/>
            </a:xfrm>
          </p:grpSpPr>
          <p:grpSp>
            <p:nvGrpSpPr>
              <p:cNvPr id="73762" name="Group 37">
                <a:extLst>
                  <a:ext uri="{FF2B5EF4-FFF2-40B4-BE49-F238E27FC236}">
                    <a16:creationId xmlns:a16="http://schemas.microsoft.com/office/drawing/2014/main" id="{7D704FE5-C089-7745-9ABF-AC4B2F57AE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35767" y="2747877"/>
                <a:ext cx="1071978" cy="208673"/>
                <a:chOff x="460660" y="3386130"/>
                <a:chExt cx="2560319" cy="611759"/>
              </a:xfrm>
            </p:grpSpPr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7A771D26-DFB8-0240-B191-929641262BCC}"/>
                    </a:ext>
                  </a:extLst>
                </p:cNvPr>
                <p:cNvSpPr/>
                <p:nvPr/>
              </p:nvSpPr>
              <p:spPr>
                <a:xfrm>
                  <a:off x="462074" y="3387408"/>
                  <a:ext cx="2559286" cy="611850"/>
                </a:xfrm>
                <a:prstGeom prst="round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US" sz="1360"/>
                </a:p>
              </p:txBody>
            </p:sp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46AAAB9B-7D13-0846-990C-F18CA9D05E45}"/>
                    </a:ext>
                  </a:extLst>
                </p:cNvPr>
                <p:cNvSpPr/>
                <p:nvPr/>
              </p:nvSpPr>
              <p:spPr>
                <a:xfrm>
                  <a:off x="646076" y="3510599"/>
                  <a:ext cx="43490" cy="377785"/>
                </a:xfrm>
                <a:prstGeom prst="round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US" sz="1360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E22A2C66-25B5-B247-911E-FA262C192F71}"/>
                    </a:ext>
                  </a:extLst>
                </p:cNvPr>
                <p:cNvSpPr/>
                <p:nvPr/>
              </p:nvSpPr>
              <p:spPr>
                <a:xfrm>
                  <a:off x="2603176" y="3555770"/>
                  <a:ext cx="267638" cy="275125"/>
                </a:xfrm>
                <a:prstGeom prst="ellipse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US" sz="1360"/>
                </a:p>
              </p:txBody>
            </p:sp>
            <p:sp>
              <p:nvSpPr>
                <p:cNvPr id="43" name="Right Arrow 42">
                  <a:extLst>
                    <a:ext uri="{FF2B5EF4-FFF2-40B4-BE49-F238E27FC236}">
                      <a16:creationId xmlns:a16="http://schemas.microsoft.com/office/drawing/2014/main" id="{813DB8D8-215F-BC4C-8961-122029E796F4}"/>
                    </a:ext>
                  </a:extLst>
                </p:cNvPr>
                <p:cNvSpPr/>
                <p:nvPr/>
              </p:nvSpPr>
              <p:spPr>
                <a:xfrm>
                  <a:off x="1589499" y="3539345"/>
                  <a:ext cx="307783" cy="143721"/>
                </a:xfrm>
                <a:prstGeom prst="rightArrow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US" sz="1360"/>
                </a:p>
              </p:txBody>
            </p:sp>
            <p:sp>
              <p:nvSpPr>
                <p:cNvPr id="44" name="Right Arrow 43">
                  <a:extLst>
                    <a:ext uri="{FF2B5EF4-FFF2-40B4-BE49-F238E27FC236}">
                      <a16:creationId xmlns:a16="http://schemas.microsoft.com/office/drawing/2014/main" id="{24E594F4-FE20-F341-B69B-DC4C052C459E}"/>
                    </a:ext>
                  </a:extLst>
                </p:cNvPr>
                <p:cNvSpPr/>
                <p:nvPr/>
              </p:nvSpPr>
              <p:spPr>
                <a:xfrm rot="10800000">
                  <a:off x="1589499" y="3699491"/>
                  <a:ext cx="307783" cy="139616"/>
                </a:xfrm>
                <a:prstGeom prst="rightArrow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US" sz="1360"/>
                </a:p>
              </p:txBody>
            </p:sp>
            <p:sp>
              <p:nvSpPr>
                <p:cNvPr id="45" name="Rounded Rectangle 44">
                  <a:extLst>
                    <a:ext uri="{FF2B5EF4-FFF2-40B4-BE49-F238E27FC236}">
                      <a16:creationId xmlns:a16="http://schemas.microsoft.com/office/drawing/2014/main" id="{FA3D24E5-F5D1-2945-B2FE-38772E21362A}"/>
                    </a:ext>
                  </a:extLst>
                </p:cNvPr>
                <p:cNvSpPr/>
                <p:nvPr/>
              </p:nvSpPr>
              <p:spPr>
                <a:xfrm>
                  <a:off x="2231829" y="3658428"/>
                  <a:ext cx="297746" cy="69809"/>
                </a:xfrm>
                <a:prstGeom prst="round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US" sz="1360"/>
                </a:p>
              </p:txBody>
            </p:sp>
            <p:sp>
              <p:nvSpPr>
                <p:cNvPr id="46" name="Rounded Rectangle 45">
                  <a:extLst>
                    <a:ext uri="{FF2B5EF4-FFF2-40B4-BE49-F238E27FC236}">
                      <a16:creationId xmlns:a16="http://schemas.microsoft.com/office/drawing/2014/main" id="{A87E246D-4A1A-884D-9690-1FE3B881766D}"/>
                    </a:ext>
                  </a:extLst>
                </p:cNvPr>
                <p:cNvSpPr/>
                <p:nvPr/>
              </p:nvSpPr>
              <p:spPr>
                <a:xfrm>
                  <a:off x="779895" y="3510599"/>
                  <a:ext cx="46837" cy="377785"/>
                </a:xfrm>
                <a:prstGeom prst="round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US" sz="1360"/>
                </a:p>
              </p:txBody>
            </p:sp>
            <p:sp>
              <p:nvSpPr>
                <p:cNvPr id="47" name="Rounded Rectangle 46">
                  <a:extLst>
                    <a:ext uri="{FF2B5EF4-FFF2-40B4-BE49-F238E27FC236}">
                      <a16:creationId xmlns:a16="http://schemas.microsoft.com/office/drawing/2014/main" id="{53214953-762F-BF4A-80A9-B44D4FC1792D}"/>
                    </a:ext>
                  </a:extLst>
                </p:cNvPr>
                <p:cNvSpPr/>
                <p:nvPr/>
              </p:nvSpPr>
              <p:spPr>
                <a:xfrm>
                  <a:off x="917058" y="3510599"/>
                  <a:ext cx="46837" cy="377785"/>
                </a:xfrm>
                <a:prstGeom prst="round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US" sz="1360"/>
                </a:p>
              </p:txBody>
            </p:sp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A39C8B35-5AE1-0248-9DB2-216A10ADA9A4}"/>
                    </a:ext>
                  </a:extLst>
                </p:cNvPr>
                <p:cNvSpPr/>
                <p:nvPr/>
              </p:nvSpPr>
              <p:spPr>
                <a:xfrm>
                  <a:off x="1054223" y="3510599"/>
                  <a:ext cx="43490" cy="377785"/>
                </a:xfrm>
                <a:prstGeom prst="round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en-US"/>
                  </a:defPPr>
                  <a:lvl1pPr marL="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2538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5076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76145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015279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26910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2292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776740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8030561" algn="l" defTabSz="4507640" rtl="0" eaLnBrk="1" latinLnBrk="0" hangingPunct="1">
                    <a:defRPr sz="89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US" sz="1360"/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E4F3671-42FB-C24C-85D9-165BEC6CD1E8}"/>
                  </a:ext>
                </a:extLst>
              </p:cNvPr>
              <p:cNvSpPr txBox="1"/>
              <p:nvPr/>
            </p:nvSpPr>
            <p:spPr>
              <a:xfrm>
                <a:off x="2273931" y="2583030"/>
                <a:ext cx="467838" cy="20450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907" dirty="0">
                    <a:solidFill>
                      <a:schemeClr val="accent2"/>
                    </a:solidFill>
                  </a:rPr>
                  <a:t>Switch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42E547-C03D-BC4A-8FCE-1FFEA044D3DD}"/>
                </a:ext>
              </a:extLst>
            </p:cNvPr>
            <p:cNvSpPr txBox="1"/>
            <p:nvPr/>
          </p:nvSpPr>
          <p:spPr>
            <a:xfrm>
              <a:off x="2298568" y="5584415"/>
              <a:ext cx="585498" cy="2353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133" dirty="0">
                  <a:solidFill>
                    <a:schemeClr val="accent1"/>
                  </a:solidFill>
                </a:rPr>
                <a:t>Outputs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8915B96-D9AE-7445-90FC-CDD1E577C8AC}"/>
                </a:ext>
              </a:extLst>
            </p:cNvPr>
            <p:cNvSpPr/>
            <p:nvPr/>
          </p:nvSpPr>
          <p:spPr>
            <a:xfrm>
              <a:off x="2781814" y="5609627"/>
              <a:ext cx="645729" cy="389394"/>
            </a:xfrm>
            <a:prstGeom prst="rect">
              <a:avLst/>
            </a:prstGeom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133" dirty="0"/>
                <a:t>Fiber</a:t>
              </a:r>
            </a:p>
            <a:p>
              <a:pPr algn="ctr">
                <a:defRPr/>
              </a:pPr>
              <a:r>
                <a:rPr lang="en-US" sz="1133" dirty="0"/>
                <a:t>Optics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E2C329-2885-C242-A098-9B5C311C2E8C}"/>
                </a:ext>
              </a:extLst>
            </p:cNvPr>
            <p:cNvSpPr txBox="1"/>
            <p:nvPr/>
          </p:nvSpPr>
          <p:spPr>
            <a:xfrm>
              <a:off x="1201809" y="5585816"/>
              <a:ext cx="614914" cy="235317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133" dirty="0">
                  <a:solidFill>
                    <a:schemeClr val="accent6">
                      <a:lumMod val="75000"/>
                    </a:schemeClr>
                  </a:solidFill>
                </a:rPr>
                <a:t>Inputs</a:t>
              </a:r>
            </a:p>
          </p:txBody>
        </p: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0AFCD5B8-1268-B44A-8CC4-1E07047B64E9}"/>
                </a:ext>
              </a:extLst>
            </p:cNvPr>
            <p:cNvCxnSpPr/>
            <p:nvPr/>
          </p:nvCxnSpPr>
          <p:spPr>
            <a:xfrm rot="16200000" flipH="1">
              <a:off x="1748806" y="4174613"/>
              <a:ext cx="2766374" cy="103653"/>
            </a:xfrm>
            <a:prstGeom prst="bentConnector3">
              <a:avLst>
                <a:gd name="adj1" fmla="val -121"/>
              </a:avLst>
            </a:prstGeom>
            <a:ln w="28575">
              <a:solidFill>
                <a:schemeClr val="bg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755" name="Group 30">
              <a:extLst>
                <a:ext uri="{FF2B5EF4-FFF2-40B4-BE49-F238E27FC236}">
                  <a16:creationId xmlns:a16="http://schemas.microsoft.com/office/drawing/2014/main" id="{3CBA93EF-17B3-5442-9D5E-A5FA7B9285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1967" y="3802443"/>
              <a:ext cx="126246" cy="224238"/>
              <a:chOff x="1472153" y="3798548"/>
              <a:chExt cx="126246" cy="224238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3EDB498F-D994-344E-AC7A-7D231E91124B}"/>
                  </a:ext>
                </a:extLst>
              </p:cNvPr>
              <p:cNvCxnSpPr/>
              <p:nvPr/>
            </p:nvCxnSpPr>
            <p:spPr>
              <a:xfrm flipH="1" flipV="1">
                <a:off x="1598788" y="3798835"/>
                <a:ext cx="0" cy="221310"/>
              </a:xfrm>
              <a:prstGeom prst="straightConnector1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57133C0-DAE3-254E-84C0-2F30D9C3E6F7}"/>
                  </a:ext>
                </a:extLst>
              </p:cNvPr>
              <p:cNvCxnSpPr/>
              <p:nvPr/>
            </p:nvCxnSpPr>
            <p:spPr>
              <a:xfrm flipH="1" flipV="1">
                <a:off x="1472724" y="3801636"/>
                <a:ext cx="0" cy="221310"/>
              </a:xfrm>
              <a:prstGeom prst="straightConnector1">
                <a:avLst/>
              </a:prstGeom>
              <a:ln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756" name="Group 31">
              <a:extLst>
                <a:ext uri="{FF2B5EF4-FFF2-40B4-BE49-F238E27FC236}">
                  <a16:creationId xmlns:a16="http://schemas.microsoft.com/office/drawing/2014/main" id="{F03CB588-F128-9E4C-A65F-059D8E8F1F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6931" y="4414759"/>
              <a:ext cx="124493" cy="116443"/>
              <a:chOff x="2537117" y="4410864"/>
              <a:chExt cx="124493" cy="116443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CE03521A-7D58-E74D-AA54-FE149B383761}"/>
                  </a:ext>
                </a:extLst>
              </p:cNvPr>
              <p:cNvCxnSpPr/>
              <p:nvPr/>
            </p:nvCxnSpPr>
            <p:spPr>
              <a:xfrm>
                <a:off x="2537265" y="4410939"/>
                <a:ext cx="1400" cy="113456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B9ADAC02-9F51-A644-86B9-732D1052C89E}"/>
                  </a:ext>
                </a:extLst>
              </p:cNvPr>
              <p:cNvCxnSpPr/>
              <p:nvPr/>
            </p:nvCxnSpPr>
            <p:spPr>
              <a:xfrm>
                <a:off x="2660528" y="4413740"/>
                <a:ext cx="1400" cy="113456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0CEC11C6-6127-0C4E-9EC3-B96E03AAF676}"/>
                </a:ext>
              </a:extLst>
            </p:cNvPr>
            <p:cNvCxnSpPr/>
            <p:nvPr/>
          </p:nvCxnSpPr>
          <p:spPr>
            <a:xfrm rot="16200000" flipH="1">
              <a:off x="1595412" y="2533697"/>
              <a:ext cx="282941" cy="316561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4DA1DA-2F3E-6F4A-B02B-DD8F4869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903FEF-15BB-494B-9A10-F57A756C3D69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>
            <a:extLst>
              <a:ext uri="{FF2B5EF4-FFF2-40B4-BE49-F238E27FC236}">
                <a16:creationId xmlns:a16="http://schemas.microsoft.com/office/drawing/2014/main" id="{41063C28-22C1-0842-9CF5-F388E4659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90563" y="762000"/>
            <a:ext cx="12436475" cy="68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4400"/>
              <a:t>Signal Cabinet: Safety features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D961D2-4CC7-D845-B5B0-38F0C347B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56400" y="1871663"/>
            <a:ext cx="6019800" cy="5129212"/>
          </a:xfrm>
        </p:spPr>
        <p:txBody>
          <a:bodyPr>
            <a:normAutofit fontScale="92500"/>
          </a:bodyPr>
          <a:lstStyle/>
          <a:p>
            <a:pPr marL="523380" indent="-523380" defTabSz="697840">
              <a:defRPr/>
            </a:pPr>
            <a:r>
              <a:rPr lang="en-US" sz="3200" dirty="0"/>
              <a:t>Controller:</a:t>
            </a:r>
          </a:p>
          <a:p>
            <a:pPr marL="1136171" lvl="1" indent="-436150" defTabSz="697840">
              <a:defRPr/>
            </a:pPr>
            <a:r>
              <a:rPr lang="en-US" sz="2800" dirty="0"/>
              <a:t>Powered through MMU so that  it cannot be taken out of the loop</a:t>
            </a:r>
          </a:p>
          <a:p>
            <a:pPr marL="1136171" lvl="1" indent="-436150" defTabSz="697840">
              <a:defRPr/>
            </a:pPr>
            <a:r>
              <a:rPr lang="en-US" sz="2800" dirty="0"/>
              <a:t>Username and password (Not used).</a:t>
            </a:r>
          </a:p>
          <a:p>
            <a:pPr marL="1136171" lvl="1" indent="-436150" defTabSz="697840">
              <a:defRPr/>
            </a:pPr>
            <a:r>
              <a:rPr lang="en-US" sz="2800" dirty="0"/>
              <a:t>3 access levels: administrator, data change level, data display level (Default is admin).</a:t>
            </a:r>
          </a:p>
          <a:p>
            <a:pPr marL="1136171" lvl="1" indent="-436150" defTabSz="697840">
              <a:defRPr/>
            </a:pPr>
            <a:r>
              <a:rPr lang="en-US" sz="2800" dirty="0"/>
              <a:t>Has a backup database.</a:t>
            </a:r>
          </a:p>
          <a:p>
            <a:pPr marL="523380" indent="-523380" defTabSz="697840">
              <a:defRPr/>
            </a:pPr>
            <a:r>
              <a:rPr lang="en-US" sz="3200" dirty="0"/>
              <a:t>MMU:</a:t>
            </a:r>
          </a:p>
          <a:p>
            <a:pPr marL="1136171" lvl="1" indent="-436150" defTabSz="697840">
              <a:defRPr/>
            </a:pPr>
            <a:r>
              <a:rPr lang="en-US" sz="2800" dirty="0">
                <a:solidFill>
                  <a:prstClr val="black"/>
                </a:solidFill>
              </a:rPr>
              <a:t>Hardwired/soldered input.</a:t>
            </a:r>
            <a:endParaRPr lang="en-US" sz="2800" dirty="0"/>
          </a:p>
          <a:p>
            <a:pPr marL="1136171" lvl="1" indent="-436150" defTabSz="697840">
              <a:defRPr/>
            </a:pPr>
            <a:endParaRPr lang="en-US" sz="2800" dirty="0"/>
          </a:p>
          <a:p>
            <a:pPr marL="523380" indent="-523380" defTabSz="697840">
              <a:defRPr/>
            </a:pP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959C4D-F337-494D-8AA7-C28023832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903FEF-15BB-494B-9A10-F57A756C3D69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5B6B357-BB7F-CE4A-BA80-9EDFCC31D3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3" y="1871663"/>
            <a:ext cx="5909717" cy="5155488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>
            <a:extLst>
              <a:ext uri="{FF2B5EF4-FFF2-40B4-BE49-F238E27FC236}">
                <a16:creationId xmlns:a16="http://schemas.microsoft.com/office/drawing/2014/main" id="{71C6BAC3-D39A-0346-A3FC-C3715ADC84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90563" y="762000"/>
            <a:ext cx="12436475" cy="68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4400" dirty="0"/>
              <a:t>Transportation Management Center (TMC)</a:t>
            </a:r>
          </a:p>
        </p:txBody>
      </p:sp>
      <p:sp>
        <p:nvSpPr>
          <p:cNvPr id="76" name="Content Placeholder 75">
            <a:extLst>
              <a:ext uri="{FF2B5EF4-FFF2-40B4-BE49-F238E27FC236}">
                <a16:creationId xmlns:a16="http://schemas.microsoft.com/office/drawing/2014/main" id="{39C552DC-EAAB-2D46-8EED-27CF710EC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2838" y="2068513"/>
            <a:ext cx="7945437" cy="4932362"/>
          </a:xfrm>
        </p:spPr>
        <p:txBody>
          <a:bodyPr>
            <a:normAutofit lnSpcReduction="10000"/>
          </a:bodyPr>
          <a:lstStyle/>
          <a:p>
            <a:pPr marL="523380" indent="-523380" defTabSz="697840">
              <a:defRPr/>
            </a:pPr>
            <a:r>
              <a:rPr lang="en-US" sz="2000" dirty="0">
                <a:ea typeface="Droid Sans" charset="0"/>
                <a:cs typeface="Droid Sans" charset="0"/>
              </a:rPr>
              <a:t>Role: Monitor and control ALL intersections</a:t>
            </a:r>
          </a:p>
          <a:p>
            <a:pPr marL="523380" indent="-523380" defTabSz="697840">
              <a:defRPr/>
            </a:pPr>
            <a:r>
              <a:rPr lang="en-US" sz="2000" dirty="0">
                <a:ea typeface="Droid Sans" charset="0"/>
                <a:cs typeface="Droid Sans" charset="0"/>
              </a:rPr>
              <a:t>Communication: </a:t>
            </a:r>
          </a:p>
          <a:p>
            <a:pPr marL="1136171" lvl="1" indent="-436150" defTabSz="697840">
              <a:defRPr/>
            </a:pPr>
            <a:r>
              <a:rPr lang="en-US" sz="1800" dirty="0"/>
              <a:t>Protocol: NTCIP level 2 compliant</a:t>
            </a:r>
            <a:endParaRPr lang="en-US" sz="1800" dirty="0">
              <a:ea typeface="Droid Sans" charset="0"/>
              <a:cs typeface="Droid Sans" charset="0"/>
            </a:endParaRPr>
          </a:p>
          <a:p>
            <a:pPr marL="1136171" lvl="1" indent="-436150" defTabSz="697840">
              <a:defRPr/>
            </a:pPr>
            <a:r>
              <a:rPr lang="en-US" sz="1800" dirty="0">
                <a:ea typeface="Droid Sans" charset="0"/>
                <a:cs typeface="Droid Sans" charset="0"/>
              </a:rPr>
              <a:t>Wireless: Mesh network, single hub in TMC can manage 20 spokes</a:t>
            </a:r>
          </a:p>
          <a:p>
            <a:pPr marL="1136171" lvl="1" indent="-436150" defTabSz="697840">
              <a:defRPr/>
            </a:pPr>
            <a:r>
              <a:rPr lang="en-US" sz="1800" dirty="0">
                <a:ea typeface="Droid Sans" charset="0"/>
                <a:cs typeface="Droid Sans" charset="0"/>
              </a:rPr>
              <a:t>Third party access through VPN</a:t>
            </a:r>
          </a:p>
          <a:p>
            <a:pPr marL="523380" indent="-523380" defTabSz="697840">
              <a:defRPr/>
            </a:pPr>
            <a:r>
              <a:rPr lang="en-US" sz="2000" dirty="0">
                <a:ea typeface="Droid Sans" charset="0"/>
                <a:cs typeface="Droid Sans" charset="0"/>
              </a:rPr>
              <a:t>Applications:</a:t>
            </a:r>
          </a:p>
          <a:p>
            <a:pPr marL="1136171" lvl="1" indent="-436150" defTabSz="697840">
              <a:defRPr/>
            </a:pPr>
            <a:r>
              <a:rPr lang="en-US" sz="1800" dirty="0">
                <a:ea typeface="Droid Sans" charset="0"/>
                <a:cs typeface="Droid Sans" charset="0"/>
              </a:rPr>
              <a:t>MTCS: </a:t>
            </a:r>
          </a:p>
          <a:p>
            <a:pPr marL="1748960" lvl="2" indent="-348920" defTabSz="697840">
              <a:defRPr/>
            </a:pPr>
            <a:r>
              <a:rPr lang="en-US" sz="1400" dirty="0">
                <a:ea typeface="Droid Sans" charset="0"/>
                <a:cs typeface="Droid Sans" charset="0"/>
              </a:rPr>
              <a:t>MS-DOS based (legacy twisted copper support)</a:t>
            </a:r>
          </a:p>
          <a:p>
            <a:pPr marL="1748960" lvl="2" indent="-348920" defTabSz="697840">
              <a:defRPr/>
            </a:pPr>
            <a:r>
              <a:rPr lang="en-US" sz="1400" dirty="0">
                <a:ea typeface="Droid Sans" charset="0"/>
                <a:cs typeface="Droid Sans" charset="0"/>
              </a:rPr>
              <a:t>Command and Control type system. </a:t>
            </a:r>
          </a:p>
          <a:p>
            <a:pPr marL="1748960" lvl="2" indent="-348920" defTabSz="697840">
              <a:defRPr/>
            </a:pPr>
            <a:r>
              <a:rPr lang="en-US" sz="1400" dirty="0">
                <a:ea typeface="Droid Sans" charset="0"/>
                <a:cs typeface="Droid Sans" charset="0"/>
              </a:rPr>
              <a:t>If command and feedback vary: Controller runs it’s stored timings.</a:t>
            </a:r>
          </a:p>
          <a:p>
            <a:pPr marL="1136171" lvl="1" indent="-436150" defTabSz="697840">
              <a:defRPr/>
            </a:pPr>
            <a:r>
              <a:rPr lang="en-US" sz="1800" dirty="0" err="1">
                <a:ea typeface="Droid Sans" charset="0"/>
                <a:cs typeface="Droid Sans" charset="0"/>
              </a:rPr>
              <a:t>Centracs</a:t>
            </a:r>
            <a:r>
              <a:rPr lang="en-US" sz="1800" dirty="0">
                <a:ea typeface="Droid Sans" charset="0"/>
                <a:cs typeface="Droid Sans" charset="0"/>
              </a:rPr>
              <a:t> 2.0:  </a:t>
            </a:r>
          </a:p>
          <a:p>
            <a:pPr marL="1748960" lvl="2" indent="-348920" defTabSz="697840">
              <a:defRPr/>
            </a:pPr>
            <a:r>
              <a:rPr lang="en-US" sz="1400" dirty="0">
                <a:ea typeface="Droid Sans" charset="0"/>
                <a:cs typeface="Droid Sans" charset="0"/>
              </a:rPr>
              <a:t>Advice and Consent type system (Controller is stand alone)</a:t>
            </a:r>
          </a:p>
          <a:p>
            <a:pPr marL="1748960" lvl="2" indent="-348920" defTabSz="697840">
              <a:defRPr/>
            </a:pPr>
            <a:r>
              <a:rPr lang="en-US" sz="1400" dirty="0">
                <a:ea typeface="Droid Sans" charset="0"/>
                <a:cs typeface="Droid Sans" charset="0"/>
              </a:rPr>
              <a:t>Can view status of each controller, view reports for single controller or for a zone, check logs</a:t>
            </a:r>
          </a:p>
          <a:p>
            <a:pPr marL="1136171" lvl="1" indent="-436150" defTabSz="697840">
              <a:defRPr/>
            </a:pPr>
            <a:r>
              <a:rPr lang="en-US" sz="1800" dirty="0">
                <a:ea typeface="Droid Sans" charset="0"/>
                <a:cs typeface="Droid Sans" charset="0"/>
              </a:rPr>
              <a:t>Connected Signals: </a:t>
            </a:r>
          </a:p>
          <a:p>
            <a:pPr marL="1748960" lvl="2" indent="-348920" defTabSz="697840">
              <a:defRPr/>
            </a:pPr>
            <a:r>
              <a:rPr lang="en-US" sz="1400" dirty="0">
                <a:ea typeface="Droid Sans" charset="0"/>
                <a:cs typeface="Droid Sans" charset="0"/>
              </a:rPr>
              <a:t>Mobile app that shows signal timings (red light </a:t>
            </a:r>
            <a:r>
              <a:rPr lang="en-US" sz="1400" dirty="0" err="1">
                <a:ea typeface="Droid Sans" charset="0"/>
                <a:cs typeface="Droid Sans" charset="0"/>
              </a:rPr>
              <a:t>notifier</a:t>
            </a:r>
            <a:r>
              <a:rPr lang="en-US" sz="1400" dirty="0">
                <a:ea typeface="Droid Sans" charset="0"/>
                <a:cs typeface="Droid Sans" charset="0"/>
              </a:rPr>
              <a:t>).</a:t>
            </a:r>
          </a:p>
          <a:p>
            <a:pPr marL="1748960" lvl="2" indent="-348920" defTabSz="697840">
              <a:defRPr/>
            </a:pPr>
            <a:r>
              <a:rPr lang="en-US" sz="1400" dirty="0">
                <a:ea typeface="Droid Sans" charset="0"/>
                <a:cs typeface="Droid Sans" charset="0"/>
              </a:rPr>
              <a:t>Have a network sniffer in the main switch.</a:t>
            </a:r>
          </a:p>
          <a:p>
            <a:pPr marL="1748960" lvl="2" indent="-348920" defTabSz="697840">
              <a:defRPr/>
            </a:pPr>
            <a:endParaRPr lang="en-US" sz="1400" dirty="0">
              <a:ea typeface="Droid Sans" charset="0"/>
              <a:cs typeface="Droid Sans" charset="0"/>
            </a:endParaRPr>
          </a:p>
          <a:p>
            <a:pPr marL="1748960" lvl="2" indent="-348920" defTabSz="697840">
              <a:defRPr/>
            </a:pPr>
            <a:endParaRPr lang="en-US" sz="1400" dirty="0">
              <a:ea typeface="Droid Sans" charset="0"/>
              <a:cs typeface="Droid Sans" charset="0"/>
            </a:endParaRPr>
          </a:p>
          <a:p>
            <a:pPr marL="1748960" lvl="2" indent="-348920" defTabSz="697840">
              <a:defRPr/>
            </a:pPr>
            <a:endParaRPr lang="en-US" sz="1400" dirty="0">
              <a:ea typeface="Droid Sans" charset="0"/>
              <a:cs typeface="Droid Sans" charset="0"/>
            </a:endParaRPr>
          </a:p>
          <a:p>
            <a:pPr marL="1748960" lvl="2" indent="-348920" defTabSz="697840">
              <a:defRPr/>
            </a:pPr>
            <a:endParaRPr lang="en-US" sz="1400" dirty="0">
              <a:ea typeface="Droid Sans" charset="0"/>
              <a:cs typeface="Droid Sans" charset="0"/>
            </a:endParaRPr>
          </a:p>
          <a:p>
            <a:pPr marL="1136171" lvl="1" indent="-436150" defTabSz="697840">
              <a:defRPr/>
            </a:pPr>
            <a:endParaRPr lang="en-US" sz="1800" dirty="0">
              <a:ea typeface="Droid Sans" charset="0"/>
              <a:cs typeface="Droid Sans" charset="0"/>
            </a:endParaRPr>
          </a:p>
        </p:txBody>
      </p:sp>
      <p:grpSp>
        <p:nvGrpSpPr>
          <p:cNvPr id="77827" name="Group 124">
            <a:extLst>
              <a:ext uri="{FF2B5EF4-FFF2-40B4-BE49-F238E27FC236}">
                <a16:creationId xmlns:a16="http://schemas.microsoft.com/office/drawing/2014/main" id="{C4F24ABD-1784-4C48-92D4-B5EB6CAAF18D}"/>
              </a:ext>
            </a:extLst>
          </p:cNvPr>
          <p:cNvGrpSpPr>
            <a:grpSpLocks/>
          </p:cNvGrpSpPr>
          <p:nvPr/>
        </p:nvGrpSpPr>
        <p:grpSpPr bwMode="auto">
          <a:xfrm>
            <a:off x="949325" y="2068513"/>
            <a:ext cx="3929063" cy="4071937"/>
            <a:chOff x="838200" y="1825625"/>
            <a:chExt cx="3466540" cy="3592634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0B9FC98-AA86-954C-ACB6-D06AEAD9CC81}"/>
                </a:ext>
              </a:extLst>
            </p:cNvPr>
            <p:cNvSpPr txBox="1"/>
            <p:nvPr/>
          </p:nvSpPr>
          <p:spPr>
            <a:xfrm>
              <a:off x="2507741" y="1919467"/>
              <a:ext cx="913206" cy="542928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133" dirty="0">
                  <a:ea typeface="Calibri" charset="0"/>
                  <a:cs typeface="Calibri" charset="0"/>
                </a:rPr>
                <a:t>Third Party Access</a:t>
              </a:r>
            </a:p>
            <a:p>
              <a:pPr algn="ctr">
                <a:defRPr/>
              </a:pPr>
              <a:r>
                <a:rPr lang="en-US" sz="1133" dirty="0">
                  <a:ea typeface="Calibri" charset="0"/>
                  <a:cs typeface="Calibri" charset="0"/>
                </a:rPr>
                <a:t>(VPN)</a:t>
              </a: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445A8165-9B91-EB4A-A7A9-DEA550D029C8}"/>
                </a:ext>
              </a:extLst>
            </p:cNvPr>
            <p:cNvSpPr/>
            <p:nvPr/>
          </p:nvSpPr>
          <p:spPr>
            <a:xfrm>
              <a:off x="838200" y="2790664"/>
              <a:ext cx="2588350" cy="2627595"/>
            </a:xfrm>
            <a:prstGeom prst="roundRect">
              <a:avLst>
                <a:gd name="adj" fmla="val 1136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360"/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7C485370-A996-BA41-8506-9C21DB221D6D}"/>
                </a:ext>
              </a:extLst>
            </p:cNvPr>
            <p:cNvSpPr/>
            <p:nvPr/>
          </p:nvSpPr>
          <p:spPr>
            <a:xfrm>
              <a:off x="941846" y="3011964"/>
              <a:ext cx="637283" cy="521037"/>
            </a:xfrm>
            <a:prstGeom prst="roundRect">
              <a:avLst>
                <a:gd name="adj" fmla="val 5824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133" dirty="0">
                  <a:solidFill>
                    <a:schemeClr val="accent1"/>
                  </a:solidFill>
                </a:rPr>
                <a:t>IP Video Servers</a:t>
              </a: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38B9A30F-7BE5-1841-A8CB-9FB74943936A}"/>
                </a:ext>
              </a:extLst>
            </p:cNvPr>
            <p:cNvSpPr/>
            <p:nvPr/>
          </p:nvSpPr>
          <p:spPr>
            <a:xfrm>
              <a:off x="941846" y="4419605"/>
              <a:ext cx="1497265" cy="923019"/>
            </a:xfrm>
            <a:prstGeom prst="roundRect">
              <a:avLst>
                <a:gd name="adj" fmla="val 3227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360" dirty="0"/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0FE1F906-DF18-354F-86E2-DCC766871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356" y="4478679"/>
              <a:ext cx="639552" cy="687953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7EA5AB28-C0F4-D74D-A0F8-FC9C7AFA2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910" y="4478679"/>
              <a:ext cx="639552" cy="687953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3DD9D16-C291-5043-8245-5CE9779DEA5C}"/>
                </a:ext>
              </a:extLst>
            </p:cNvPr>
            <p:cNvSpPr txBox="1"/>
            <p:nvPr/>
          </p:nvSpPr>
          <p:spPr>
            <a:xfrm>
              <a:off x="1165946" y="5125526"/>
              <a:ext cx="1000044" cy="23530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133" dirty="0"/>
                <a:t>Control Stations</a:t>
              </a: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D5A3EA51-801B-CE4F-9F5C-2A6817A038F9}"/>
                </a:ext>
              </a:extLst>
            </p:cNvPr>
            <p:cNvSpPr/>
            <p:nvPr/>
          </p:nvSpPr>
          <p:spPr>
            <a:xfrm>
              <a:off x="2500739" y="4419605"/>
              <a:ext cx="861382" cy="923019"/>
            </a:xfrm>
            <a:prstGeom prst="roundRect">
              <a:avLst>
                <a:gd name="adj" fmla="val 3227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360"/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0CF6AC84-76CB-D64B-82D9-69D72BCCA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4373" y="4454035"/>
              <a:ext cx="735882" cy="687953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EDDA25A-3620-414F-808A-B9770D1FB3F6}"/>
                </a:ext>
              </a:extLst>
            </p:cNvPr>
            <p:cNvSpPr txBox="1"/>
            <p:nvPr/>
          </p:nvSpPr>
          <p:spPr>
            <a:xfrm>
              <a:off x="2497938" y="5136731"/>
              <a:ext cx="847376" cy="23530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133" dirty="0"/>
                <a:t>Work Station</a:t>
              </a:r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B987606E-3B48-3B45-B1B9-E50461E2B7AE}"/>
                </a:ext>
              </a:extLst>
            </p:cNvPr>
            <p:cNvSpPr/>
            <p:nvPr/>
          </p:nvSpPr>
          <p:spPr>
            <a:xfrm>
              <a:off x="1621148" y="2950336"/>
              <a:ext cx="1740973" cy="581265"/>
            </a:xfrm>
            <a:prstGeom prst="roundRect">
              <a:avLst>
                <a:gd name="adj" fmla="val 3227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360" dirty="0"/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F237B028-A2D4-284E-8862-CE5C967C7831}"/>
                </a:ext>
              </a:extLst>
            </p:cNvPr>
            <p:cNvSpPr/>
            <p:nvPr/>
          </p:nvSpPr>
          <p:spPr>
            <a:xfrm>
              <a:off x="1660366" y="2983952"/>
              <a:ext cx="815162" cy="521037"/>
            </a:xfrm>
            <a:prstGeom prst="roundRect">
              <a:avLst>
                <a:gd name="adj" fmla="val 5824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133" dirty="0">
                  <a:solidFill>
                    <a:schemeClr val="accent1"/>
                  </a:solidFill>
                </a:rPr>
                <a:t>Application Servers</a:t>
              </a: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FDB9F367-D71C-FB48-B6EE-2B7BE93B6604}"/>
                </a:ext>
              </a:extLst>
            </p:cNvPr>
            <p:cNvSpPr/>
            <p:nvPr/>
          </p:nvSpPr>
          <p:spPr>
            <a:xfrm>
              <a:off x="2503540" y="2982551"/>
              <a:ext cx="815162" cy="519636"/>
            </a:xfrm>
            <a:prstGeom prst="roundRect">
              <a:avLst>
                <a:gd name="adj" fmla="val 5824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133" dirty="0">
                  <a:solidFill>
                    <a:schemeClr val="accent1"/>
                  </a:solidFill>
                </a:rPr>
                <a:t>Database Servers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0410C0C-F8C8-2644-A505-24A30AA68327}"/>
                </a:ext>
              </a:extLst>
            </p:cNvPr>
            <p:cNvSpPr txBox="1"/>
            <p:nvPr/>
          </p:nvSpPr>
          <p:spPr>
            <a:xfrm>
              <a:off x="990868" y="2750046"/>
              <a:ext cx="2427278" cy="235307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133" dirty="0"/>
                <a:t>Server Room</a:t>
              </a:r>
            </a:p>
          </p:txBody>
        </p:sp>
        <p:sp>
          <p:nvSpPr>
            <p:cNvPr id="101" name="Left-Right Arrow 100">
              <a:extLst>
                <a:ext uri="{FF2B5EF4-FFF2-40B4-BE49-F238E27FC236}">
                  <a16:creationId xmlns:a16="http://schemas.microsoft.com/office/drawing/2014/main" id="{7DD722DE-CF6F-3C43-A4F5-15D08256D8FA}"/>
                </a:ext>
              </a:extLst>
            </p:cNvPr>
            <p:cNvSpPr/>
            <p:nvPr/>
          </p:nvSpPr>
          <p:spPr>
            <a:xfrm rot="5400000">
              <a:off x="2009119" y="2566563"/>
              <a:ext cx="254916" cy="173677"/>
            </a:xfrm>
            <a:prstGeom prst="leftRightArrow">
              <a:avLst>
                <a:gd name="adj1" fmla="val 50000"/>
                <a:gd name="adj2" fmla="val 25908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538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076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76145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015279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26910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52292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5776740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030561" algn="l" defTabSz="4507640" rtl="0" eaLnBrk="1" latinLnBrk="0" hangingPunct="1">
                <a:defRPr sz="8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1360"/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6AB0946E-2ED1-6E43-878B-D3F088EDE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554" y="1825625"/>
              <a:ext cx="885457" cy="684982"/>
            </a:xfrm>
            <a:prstGeom prst="rect">
              <a:avLst/>
            </a:prstGeom>
          </p:spPr>
        </p:pic>
        <p:grpSp>
          <p:nvGrpSpPr>
            <p:cNvPr id="77844" name="Group 4">
              <a:extLst>
                <a:ext uri="{FF2B5EF4-FFF2-40B4-BE49-F238E27FC236}">
                  <a16:creationId xmlns:a16="http://schemas.microsoft.com/office/drawing/2014/main" id="{E34E75FF-F5CB-C442-A257-A50532BA04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2231" y="3532565"/>
              <a:ext cx="3001862" cy="887394"/>
              <a:chOff x="1272231" y="3532565"/>
              <a:chExt cx="3001862" cy="887394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8D830E5-9FC5-0449-9909-89F0BFB4D17A}"/>
                  </a:ext>
                </a:extLst>
              </p:cNvPr>
              <p:cNvSpPr txBox="1"/>
              <p:nvPr/>
            </p:nvSpPr>
            <p:spPr>
              <a:xfrm>
                <a:off x="3666056" y="3603034"/>
                <a:ext cx="607870" cy="23530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133" dirty="0"/>
                  <a:t>Wireless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8DBA4D74-59B0-A348-A566-A428B1ECD534}"/>
                  </a:ext>
                </a:extLst>
              </p:cNvPr>
              <p:cNvSpPr txBox="1"/>
              <p:nvPr/>
            </p:nvSpPr>
            <p:spPr>
              <a:xfrm>
                <a:off x="3761299" y="3828537"/>
                <a:ext cx="490218" cy="3893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133" dirty="0"/>
                  <a:t>Fiber</a:t>
                </a:r>
              </a:p>
              <a:p>
                <a:pPr algn="ctr">
                  <a:defRPr/>
                </a:pPr>
                <a:r>
                  <a:rPr lang="en-US" sz="1133" dirty="0"/>
                  <a:t>Optics</a:t>
                </a:r>
              </a:p>
            </p:txBody>
          </p: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8E1CAFD6-DE20-C54C-913D-8083FE3C7090}"/>
                  </a:ext>
                </a:extLst>
              </p:cNvPr>
              <p:cNvCxnSpPr/>
              <p:nvPr/>
            </p:nvCxnSpPr>
            <p:spPr>
              <a:xfrm flipV="1">
                <a:off x="2418101" y="3870556"/>
                <a:ext cx="295532" cy="14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851" name="Group 104">
                <a:extLst>
                  <a:ext uri="{FF2B5EF4-FFF2-40B4-BE49-F238E27FC236}">
                    <a16:creationId xmlns:a16="http://schemas.microsoft.com/office/drawing/2014/main" id="{943B4537-41FF-564B-821E-EAAE6CF65E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72232" y="3674747"/>
                <a:ext cx="2423818" cy="415663"/>
                <a:chOff x="5096253" y="3444438"/>
                <a:chExt cx="2423818" cy="415663"/>
              </a:xfrm>
            </p:grpSpPr>
            <p:pic>
              <p:nvPicPr>
                <p:cNvPr id="77858" name="Picture 109">
                  <a:extLst>
                    <a:ext uri="{FF2B5EF4-FFF2-40B4-BE49-F238E27FC236}">
                      <a16:creationId xmlns:a16="http://schemas.microsoft.com/office/drawing/2014/main" id="{296EFF36-1683-1E4D-9B75-5CB780AE7D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5096253" y="3581477"/>
                  <a:ext cx="448734" cy="2786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id="{A8B56519-CB77-0D42-BD24-6C7996D3E4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5839545" y="3446152"/>
                  <a:ext cx="402952" cy="390779"/>
                </a:xfrm>
                <a:prstGeom prst="rect">
                  <a:avLst/>
                </a:prstGeom>
              </p:spPr>
            </p:pic>
            <p:grpSp>
              <p:nvGrpSpPr>
                <p:cNvPr id="77860" name="Group 111">
                  <a:extLst>
                    <a:ext uri="{FF2B5EF4-FFF2-40B4-BE49-F238E27FC236}">
                      <a16:creationId xmlns:a16="http://schemas.microsoft.com/office/drawing/2014/main" id="{1E469786-F86F-E448-9A2F-8F080900774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6537055" y="3444438"/>
                  <a:ext cx="580107" cy="258881"/>
                  <a:chOff x="3061956" y="2668942"/>
                  <a:chExt cx="1506614" cy="725994"/>
                </a:xfrm>
              </p:grpSpPr>
              <p:grpSp>
                <p:nvGrpSpPr>
                  <p:cNvPr id="77864" name="Group 115">
                    <a:extLst>
                      <a:ext uri="{FF2B5EF4-FFF2-40B4-BE49-F238E27FC236}">
                        <a16:creationId xmlns:a16="http://schemas.microsoft.com/office/drawing/2014/main" id="{E980DDFA-3CD7-AB40-A372-35E783B50D0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61956" y="3042740"/>
                    <a:ext cx="1506614" cy="352196"/>
                    <a:chOff x="488687" y="3386139"/>
                    <a:chExt cx="2560337" cy="611760"/>
                  </a:xfrm>
                </p:grpSpPr>
                <p:sp>
                  <p:nvSpPr>
                    <p:cNvPr id="118" name="Rounded Rectangle 117">
                      <a:extLst>
                        <a:ext uri="{FF2B5EF4-FFF2-40B4-BE49-F238E27FC236}">
                          <a16:creationId xmlns:a16="http://schemas.microsoft.com/office/drawing/2014/main" id="{A1482159-0FF6-7640-97E5-1E38434488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3329" y="3383642"/>
                      <a:ext cx="2559235" cy="614042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>
                      <a:defPPr>
                        <a:defRPr lang="en-US"/>
                      </a:defPPr>
                      <a:lvl1pPr marL="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225382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450764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6761459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015279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26910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52292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77674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803056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en-US" sz="1360"/>
                    </a:p>
                  </p:txBody>
                </p:sp>
                <p:sp>
                  <p:nvSpPr>
                    <p:cNvPr id="119" name="Rounded Rectangle 118">
                      <a:extLst>
                        <a:ext uri="{FF2B5EF4-FFF2-40B4-BE49-F238E27FC236}">
                          <a16:creationId xmlns:a16="http://schemas.microsoft.com/office/drawing/2014/main" id="{0F8206DB-7946-5C4D-8506-7C71C865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7870" y="3506450"/>
                      <a:ext cx="43274" cy="382071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>
                      <a:defPPr>
                        <a:defRPr lang="en-US"/>
                      </a:defPPr>
                      <a:lvl1pPr marL="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225382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450764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6761459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015279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26910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52292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77674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803056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en-US" sz="1360"/>
                    </a:p>
                  </p:txBody>
                </p:sp>
                <p:sp>
                  <p:nvSpPr>
                    <p:cNvPr id="120" name="Oval 119">
                      <a:extLst>
                        <a:ext uri="{FF2B5EF4-FFF2-40B4-BE49-F238E27FC236}">
                          <a16:creationId xmlns:a16="http://schemas.microsoft.com/office/drawing/2014/main" id="{13CB1798-C68F-824E-8DC7-02FE1D9A3A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32206" y="3554211"/>
                      <a:ext cx="271996" cy="272908"/>
                    </a:xfrm>
                    <a:prstGeom prst="ellipse">
                      <a:avLst/>
                    </a:prstGeom>
                    <a:noFill/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>
                      <a:defPPr>
                        <a:defRPr lang="en-US"/>
                      </a:defPPr>
                      <a:lvl1pPr marL="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225382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450764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6761459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015279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26910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52292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77674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803056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en-US" sz="1360"/>
                    </a:p>
                  </p:txBody>
                </p:sp>
                <p:sp>
                  <p:nvSpPr>
                    <p:cNvPr id="121" name="Rounded Rectangle 120">
                      <a:extLst>
                        <a:ext uri="{FF2B5EF4-FFF2-40B4-BE49-F238E27FC236}">
                          <a16:creationId xmlns:a16="http://schemas.microsoft.com/office/drawing/2014/main" id="{08978D82-BE38-D440-A0F5-57989C44E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36576" y="3656550"/>
                      <a:ext cx="296723" cy="68227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>
                      <a:defPPr>
                        <a:defRPr lang="en-US"/>
                      </a:defPPr>
                      <a:lvl1pPr marL="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225382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450764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6761459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015279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26910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52292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77674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803056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en-US" sz="1360"/>
                    </a:p>
                  </p:txBody>
                </p:sp>
                <p:sp>
                  <p:nvSpPr>
                    <p:cNvPr id="122" name="Rounded Rectangle 121">
                      <a:extLst>
                        <a:ext uri="{FF2B5EF4-FFF2-40B4-BE49-F238E27FC236}">
                          <a16:creationId xmlns:a16="http://schemas.microsoft.com/office/drawing/2014/main" id="{081A9E30-638A-9E48-B1E4-395A2C4AD2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3868" y="3506450"/>
                      <a:ext cx="49454" cy="382071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>
                      <a:defPPr>
                        <a:defRPr lang="en-US"/>
                      </a:defPPr>
                      <a:lvl1pPr marL="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225382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450764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6761459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015279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26910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52292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77674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803056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en-US" sz="1360"/>
                    </a:p>
                  </p:txBody>
                </p:sp>
                <p:sp>
                  <p:nvSpPr>
                    <p:cNvPr id="123" name="Rounded Rectangle 122">
                      <a:extLst>
                        <a:ext uri="{FF2B5EF4-FFF2-40B4-BE49-F238E27FC236}">
                          <a16:creationId xmlns:a16="http://schemas.microsoft.com/office/drawing/2014/main" id="{D27DF9E9-9259-704A-8E46-4872494C11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866" y="3506450"/>
                      <a:ext cx="43274" cy="382071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>
                      <a:defPPr>
                        <a:defRPr lang="en-US"/>
                      </a:defPPr>
                      <a:lvl1pPr marL="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225382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450764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6761459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015279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26910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52292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77674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803056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en-US" sz="1360"/>
                    </a:p>
                  </p:txBody>
                </p:sp>
                <p:sp>
                  <p:nvSpPr>
                    <p:cNvPr id="124" name="Rounded Rectangle 123">
                      <a:extLst>
                        <a:ext uri="{FF2B5EF4-FFF2-40B4-BE49-F238E27FC236}">
                          <a16:creationId xmlns:a16="http://schemas.microsoft.com/office/drawing/2014/main" id="{AA83E811-B38A-D949-BED7-505E43DC5A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5864" y="3506450"/>
                      <a:ext cx="49454" cy="382071"/>
                    </a:xfrm>
                    <a:prstGeom prst="roundRect">
                      <a:avLst/>
                    </a:prstGeom>
                    <a:noFill/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>
                      <a:defPPr>
                        <a:defRPr lang="en-US"/>
                      </a:defPPr>
                      <a:lvl1pPr marL="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225382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450764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6761459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9015279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126910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352292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5776740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8030561" algn="l" defTabSz="4507640" rtl="0" eaLnBrk="1" latinLnBrk="0" hangingPunct="1">
                        <a:defRPr sz="89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>
                        <a:defRPr/>
                      </a:pPr>
                      <a:endParaRPr lang="en-US" sz="1360"/>
                    </a:p>
                  </p:txBody>
                </p:sp>
              </p:grpSp>
              <p:pic>
                <p:nvPicPr>
                  <p:cNvPr id="117" name="Picture 116">
                    <a:extLst>
                      <a:ext uri="{FF2B5EF4-FFF2-40B4-BE49-F238E27FC236}">
                        <a16:creationId xmlns:a16="http://schemas.microsoft.com/office/drawing/2014/main" id="{62898ED5-F836-1B43-AF93-DB372A2239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duotone>
                      <a:schemeClr val="accent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21939" y="2668942"/>
                    <a:ext cx="382877" cy="382878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42AF585C-3CB7-724B-AC24-3E1A10BCB0B0}"/>
                    </a:ext>
                  </a:extLst>
                </p:cNvPr>
                <p:cNvCxnSpPr/>
                <p:nvPr/>
              </p:nvCxnSpPr>
              <p:spPr>
                <a:xfrm flipV="1">
                  <a:off x="5544613" y="3720082"/>
                  <a:ext cx="295532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492AA668-C589-324D-B098-00FDA3F3FC6D}"/>
                    </a:ext>
                  </a:extLst>
                </p:cNvPr>
                <p:cNvCxnSpPr/>
                <p:nvPr/>
              </p:nvCxnSpPr>
              <p:spPr>
                <a:xfrm>
                  <a:off x="7090899" y="3490378"/>
                  <a:ext cx="341752" cy="0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E68C1B53-D31C-024E-80EF-AB7606B9BD16}"/>
                    </a:ext>
                  </a:extLst>
                </p:cNvPr>
                <p:cNvCxnSpPr/>
                <p:nvPr/>
              </p:nvCxnSpPr>
              <p:spPr>
                <a:xfrm flipH="1">
                  <a:off x="6102060" y="3784512"/>
                  <a:ext cx="1417429" cy="8404"/>
                </a:xfrm>
                <a:prstGeom prst="straightConnector1">
                  <a:avLst/>
                </a:prstGeom>
                <a:ln w="28575">
                  <a:solidFill>
                    <a:schemeClr val="bg2">
                      <a:lumMod val="75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852" name="Group 2">
                <a:extLst>
                  <a:ext uri="{FF2B5EF4-FFF2-40B4-BE49-F238E27FC236}">
                    <a16:creationId xmlns:a16="http://schemas.microsoft.com/office/drawing/2014/main" id="{F0CA2DF2-7572-1040-B9D5-1F90C8565A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72231" y="3532565"/>
                <a:ext cx="1639391" cy="279221"/>
                <a:chOff x="1272231" y="3532565"/>
                <a:chExt cx="1639391" cy="279221"/>
              </a:xfrm>
            </p:grpSpPr>
            <p:cxnSp>
              <p:nvCxnSpPr>
                <p:cNvPr id="99" name="Elbow Connector 98">
                  <a:extLst>
                    <a:ext uri="{FF2B5EF4-FFF2-40B4-BE49-F238E27FC236}">
                      <a16:creationId xmlns:a16="http://schemas.microsoft.com/office/drawing/2014/main" id="{2BE235AE-DD52-FF4C-AE3A-47DB20319900}"/>
                    </a:ext>
                  </a:extLst>
                </p:cNvPr>
                <p:cNvCxnSpPr/>
                <p:nvPr/>
              </p:nvCxnSpPr>
              <p:spPr>
                <a:xfrm rot="5400000" flipH="1" flipV="1">
                  <a:off x="2790666" y="3562416"/>
                  <a:ext cx="140064" cy="100845"/>
                </a:xfrm>
                <a:prstGeom prst="bentConnector3">
                  <a:avLst>
                    <a:gd name="adj1" fmla="val 76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Elbow Connector 105">
                  <a:extLst>
                    <a:ext uri="{FF2B5EF4-FFF2-40B4-BE49-F238E27FC236}">
                      <a16:creationId xmlns:a16="http://schemas.microsoft.com/office/drawing/2014/main" id="{D613A1CF-C6E6-0B46-A82D-28DCAB23E931}"/>
                    </a:ext>
                  </a:extLst>
                </p:cNvPr>
                <p:cNvCxnSpPr/>
                <p:nvPr/>
              </p:nvCxnSpPr>
              <p:spPr>
                <a:xfrm rot="16200000" flipH="1">
                  <a:off x="1245779" y="3561016"/>
                  <a:ext cx="277326" cy="224099"/>
                </a:xfrm>
                <a:prstGeom prst="bentConnector3">
                  <a:avLst>
                    <a:gd name="adj1" fmla="val 50000"/>
                  </a:avLst>
                </a:prstGeom>
                <a:ln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D8F9BEAC-9003-4944-BCCD-53E0A3F55B6F}"/>
                    </a:ext>
                  </a:extLst>
                </p:cNvPr>
                <p:cNvCxnSpPr/>
                <p:nvPr/>
              </p:nvCxnSpPr>
              <p:spPr>
                <a:xfrm>
                  <a:off x="2053939" y="3533002"/>
                  <a:ext cx="0" cy="135862"/>
                </a:xfrm>
                <a:prstGeom prst="line">
                  <a:avLst/>
                </a:prstGeom>
                <a:ln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66DAE308-49C6-134E-A50E-95FC1C352C88}"/>
                    </a:ext>
                  </a:extLst>
                </p:cNvPr>
                <p:cNvCxnSpPr/>
                <p:nvPr/>
              </p:nvCxnSpPr>
              <p:spPr>
                <a:xfrm>
                  <a:off x="1496492" y="3674466"/>
                  <a:ext cx="1313783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3" name="Elbow Connector 82">
                <a:extLst>
                  <a:ext uri="{FF2B5EF4-FFF2-40B4-BE49-F238E27FC236}">
                    <a16:creationId xmlns:a16="http://schemas.microsoft.com/office/drawing/2014/main" id="{0471253B-36F0-024C-A00C-629DD21B8A0B}"/>
                  </a:ext>
                </a:extLst>
              </p:cNvPr>
              <p:cNvCxnSpPr/>
              <p:nvPr/>
            </p:nvCxnSpPr>
            <p:spPr>
              <a:xfrm rot="16200000" flipH="1">
                <a:off x="1430661" y="4159088"/>
                <a:ext cx="323548" cy="197488"/>
              </a:xfrm>
              <a:prstGeom prst="bentConnector3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845" name="Group 5">
              <a:extLst>
                <a:ext uri="{FF2B5EF4-FFF2-40B4-BE49-F238E27FC236}">
                  <a16:creationId xmlns:a16="http://schemas.microsoft.com/office/drawing/2014/main" id="{F6D5EE7C-F80B-F549-A497-C5BB4209D2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30854" y="4145698"/>
              <a:ext cx="1373886" cy="274263"/>
              <a:chOff x="2930854" y="4145698"/>
              <a:chExt cx="1373886" cy="274263"/>
            </a:xfrm>
          </p:grpSpPr>
          <p:cxnSp>
            <p:nvCxnSpPr>
              <p:cNvPr id="84" name="Elbow Connector 83">
                <a:extLst>
                  <a:ext uri="{FF2B5EF4-FFF2-40B4-BE49-F238E27FC236}">
                    <a16:creationId xmlns:a16="http://schemas.microsoft.com/office/drawing/2014/main" id="{8D832D12-1492-F34C-BFD6-5C06EEB77160}"/>
                  </a:ext>
                </a:extLst>
              </p:cNvPr>
              <p:cNvCxnSpPr/>
              <p:nvPr/>
            </p:nvCxnSpPr>
            <p:spPr>
              <a:xfrm rot="5400000" flipH="1" flipV="1">
                <a:off x="3241667" y="3965803"/>
                <a:ext cx="142865" cy="764739"/>
              </a:xfrm>
              <a:prstGeom prst="bentConnector2">
                <a:avLst/>
              </a:prstGeom>
              <a:ln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2CFE3AC-2DEC-5943-9092-E73E820157BB}"/>
                  </a:ext>
                </a:extLst>
              </p:cNvPr>
              <p:cNvSpPr txBox="1"/>
              <p:nvPr/>
            </p:nvSpPr>
            <p:spPr>
              <a:xfrm>
                <a:off x="3716479" y="4145080"/>
                <a:ext cx="588261" cy="23530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2538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5076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76145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015279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126910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52292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776740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030561" algn="l" defTabSz="4507640" rtl="0" eaLnBrk="1" latinLnBrk="0" hangingPunct="1">
                  <a:defRPr sz="8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sz="1133" dirty="0"/>
                  <a:t>Internet</a:t>
                </a:r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48CEA3-0AFA-C34E-B718-0A63BDA7E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903FEF-15BB-494B-9A10-F57A756C3D69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>
            <a:extLst>
              <a:ext uri="{FF2B5EF4-FFF2-40B4-BE49-F238E27FC236}">
                <a16:creationId xmlns:a16="http://schemas.microsoft.com/office/drawing/2014/main" id="{77117F57-D8E5-2E43-8C61-845D77D5C5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90563" y="762000"/>
            <a:ext cx="12436475" cy="68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4400"/>
              <a:t>TMC: Safety features</a:t>
            </a:r>
          </a:p>
        </p:txBody>
      </p:sp>
      <p:pic>
        <p:nvPicPr>
          <p:cNvPr id="80898" name="Content Placeholder 4">
            <a:extLst>
              <a:ext uri="{FF2B5EF4-FFF2-40B4-BE49-F238E27FC236}">
                <a16:creationId xmlns:a16="http://schemas.microsoft.com/office/drawing/2014/main" id="{6FBA3851-E959-8D43-AE65-D021176AC4E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9325" y="2332038"/>
            <a:ext cx="5873750" cy="440531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D4DE0D-73C0-A148-8EC6-C6F122256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13600" y="2332038"/>
            <a:ext cx="5913438" cy="4449762"/>
          </a:xfrm>
        </p:spPr>
        <p:txBody>
          <a:bodyPr>
            <a:normAutofit fontScale="55000" lnSpcReduction="20000"/>
          </a:bodyPr>
          <a:lstStyle/>
          <a:p>
            <a:pPr marL="523380" indent="-523380" defTabSz="697840">
              <a:defRPr/>
            </a:pPr>
            <a:r>
              <a:rPr lang="en-US" dirty="0"/>
              <a:t>Transportation network is isolated from the outside world.</a:t>
            </a:r>
          </a:p>
          <a:p>
            <a:pPr marL="523380" indent="-523380" defTabSz="697840">
              <a:defRPr/>
            </a:pPr>
            <a:r>
              <a:rPr lang="en-US" dirty="0"/>
              <a:t>Network:</a:t>
            </a:r>
          </a:p>
          <a:p>
            <a:pPr marL="1136171" lvl="1" indent="-436150" defTabSz="697840">
              <a:defRPr/>
            </a:pPr>
            <a:r>
              <a:rPr lang="en-US" dirty="0"/>
              <a:t>Firewall</a:t>
            </a:r>
          </a:p>
          <a:p>
            <a:pPr marL="1136171" lvl="1" indent="-436150" defTabSz="697840">
              <a:defRPr/>
            </a:pPr>
            <a:r>
              <a:rPr lang="en-US" dirty="0"/>
              <a:t>Virtual Private Network (VPN)</a:t>
            </a:r>
          </a:p>
          <a:p>
            <a:pPr marL="523380" indent="-523380" defTabSz="697840">
              <a:defRPr/>
            </a:pPr>
            <a:r>
              <a:rPr lang="en-US" dirty="0"/>
              <a:t>MTCS: </a:t>
            </a:r>
          </a:p>
          <a:p>
            <a:pPr marL="1136171" lvl="1" indent="-436150" defTabSz="697840">
              <a:defRPr/>
            </a:pPr>
            <a:r>
              <a:rPr lang="en-US" dirty="0"/>
              <a:t>Easy detection of command and feedback inconsistence. </a:t>
            </a:r>
          </a:p>
          <a:p>
            <a:pPr marL="523380" indent="-523380" defTabSz="697840">
              <a:defRPr/>
            </a:pPr>
            <a:r>
              <a:rPr lang="en-US" dirty="0" err="1"/>
              <a:t>Centracs</a:t>
            </a:r>
            <a:r>
              <a:rPr lang="en-US" dirty="0"/>
              <a:t>:</a:t>
            </a:r>
          </a:p>
          <a:p>
            <a:pPr marL="1136171" lvl="1" indent="-436150" defTabSz="697840">
              <a:defRPr/>
            </a:pPr>
            <a:r>
              <a:rPr lang="en-US" dirty="0"/>
              <a:t>Username and password</a:t>
            </a:r>
          </a:p>
          <a:p>
            <a:pPr marL="1136171" lvl="1" indent="-436150" defTabSz="697840">
              <a:defRPr/>
            </a:pPr>
            <a:r>
              <a:rPr lang="en-US" dirty="0"/>
              <a:t>Logs every change made to signal timing (version control like)</a:t>
            </a:r>
          </a:p>
          <a:p>
            <a:pPr marL="1136171" lvl="1" indent="-436150" defTabSz="697840">
              <a:defRPr/>
            </a:pPr>
            <a:r>
              <a:rPr lang="en-US" dirty="0"/>
              <a:t>Provides alerts, logs and reports.</a:t>
            </a:r>
          </a:p>
          <a:p>
            <a:pPr marL="1136171" lvl="1" indent="-436150" defTabSz="697840">
              <a:defRPr/>
            </a:pPr>
            <a:endParaRPr lang="en-US" dirty="0"/>
          </a:p>
          <a:p>
            <a:pPr marL="1136171" lvl="1" indent="-436150" defTabSz="697840">
              <a:defRPr/>
            </a:pPr>
            <a:endParaRPr lang="en-US" dirty="0"/>
          </a:p>
          <a:p>
            <a:pPr marL="1136171" lvl="1" indent="-436150" defTabSz="697840">
              <a:defRPr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E28FB5-85BA-8348-9EF1-169E15F47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903FEF-15BB-494B-9A10-F57A756C3D69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17246</TotalTime>
  <Words>2206</Words>
  <Application>Microsoft Macintosh PowerPoint</Application>
  <PresentationFormat>Custom</PresentationFormat>
  <Paragraphs>379</Paragraphs>
  <Slides>16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SimSun</vt:lpstr>
      <vt:lpstr>Arial</vt:lpstr>
      <vt:lpstr>Arial Black</vt:lpstr>
      <vt:lpstr>Arial Narrow</vt:lpstr>
      <vt:lpstr>Arial Narrow Bold</vt:lpstr>
      <vt:lpstr>Calibri</vt:lpstr>
      <vt:lpstr>Droid Sans</vt:lpstr>
      <vt:lpstr>Mangal</vt:lpstr>
      <vt:lpstr>Roboto Condensed</vt:lpstr>
      <vt:lpstr>1_Office Theme</vt:lpstr>
      <vt:lpstr>Office Theme</vt:lpstr>
      <vt:lpstr>2_Office Theme</vt:lpstr>
      <vt:lpstr>3_Office Theme</vt:lpstr>
      <vt:lpstr>4_Office Theme</vt:lpstr>
      <vt:lpstr>Cybersecurity Challenges in Transportation Systems</vt:lpstr>
      <vt:lpstr>Acknowledgement</vt:lpstr>
      <vt:lpstr>Motivation: Transportation and Technology </vt:lpstr>
      <vt:lpstr>Outline</vt:lpstr>
      <vt:lpstr>Overview of the Transportation System</vt:lpstr>
      <vt:lpstr>Signal Cabinet</vt:lpstr>
      <vt:lpstr>Signal Cabinet: Safety features</vt:lpstr>
      <vt:lpstr>Transportation Management Center (TMC)</vt:lpstr>
      <vt:lpstr>TMC: Safety features</vt:lpstr>
      <vt:lpstr>Risk Analysis: Intersection</vt:lpstr>
      <vt:lpstr>Risk Analysis: Signal Cabinet</vt:lpstr>
      <vt:lpstr>Risk Analysis: TMC</vt:lpstr>
      <vt:lpstr>Demo</vt:lpstr>
      <vt:lpstr>Conclusion</vt:lpstr>
      <vt:lpstr>Questions ?</vt:lpstr>
      <vt:lpstr>PowerPoint Presentation</vt:lpstr>
    </vt:vector>
  </TitlesOfParts>
  <Company>뿿��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</dc:creator>
  <cp:lastModifiedBy>Tuladhar, Anwesh</cp:lastModifiedBy>
  <cp:revision>806</cp:revision>
  <cp:lastPrinted>2007-06-08T20:12:48Z</cp:lastPrinted>
  <dcterms:created xsi:type="dcterms:W3CDTF">2007-06-08T13:36:20Z</dcterms:created>
  <dcterms:modified xsi:type="dcterms:W3CDTF">2018-05-22T14:52:05Z</dcterms:modified>
</cp:coreProperties>
</file>